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8.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5"/>
  </p:notesMasterIdLst>
  <p:sldIdLst>
    <p:sldId id="302" r:id="rId2"/>
    <p:sldId id="313" r:id="rId3"/>
    <p:sldId id="257" r:id="rId4"/>
    <p:sldId id="295" r:id="rId5"/>
    <p:sldId id="264" r:id="rId6"/>
    <p:sldId id="306" r:id="rId7"/>
    <p:sldId id="298" r:id="rId8"/>
    <p:sldId id="299" r:id="rId9"/>
    <p:sldId id="283" r:id="rId10"/>
    <p:sldId id="296" r:id="rId11"/>
    <p:sldId id="263" r:id="rId12"/>
    <p:sldId id="307" r:id="rId13"/>
    <p:sldId id="308" r:id="rId14"/>
    <p:sldId id="309" r:id="rId15"/>
    <p:sldId id="310" r:id="rId16"/>
    <p:sldId id="312" r:id="rId17"/>
    <p:sldId id="311" r:id="rId18"/>
    <p:sldId id="303" r:id="rId19"/>
    <p:sldId id="304" r:id="rId20"/>
    <p:sldId id="314" r:id="rId21"/>
    <p:sldId id="305" r:id="rId22"/>
    <p:sldId id="300" r:id="rId23"/>
    <p:sldId id="288" r:id="rId24"/>
  </p:sldIdLst>
  <p:sldSz cx="9144000" cy="5143500" type="screen16x9"/>
  <p:notesSz cx="6858000" cy="9144000"/>
  <p:embeddedFontLst>
    <p:embeddedFont>
      <p:font typeface="Algerian" panose="04020705040A02060702" pitchFamily="82" charset="0"/>
      <p:regular r:id="rId26"/>
    </p:embeddedFont>
    <p:embeddedFont>
      <p:font typeface="Calibri" panose="020F0502020204030204" pitchFamily="34" charset="0"/>
      <p:regular r:id="rId27"/>
      <p:bold r:id="rId28"/>
      <p:italic r:id="rId29"/>
      <p:boldItalic r:id="rId30"/>
    </p:embeddedFont>
    <p:embeddedFont>
      <p:font typeface="Dosis" pitchFamily="2" charset="0"/>
      <p:regular r:id="rId31"/>
      <p:bold r:id="rId32"/>
    </p:embeddedFont>
    <p:embeddedFont>
      <p:font typeface="Dosis ExtraLight" pitchFamily="2" charset="0"/>
      <p:regular r:id="rId33"/>
      <p:bold r:id="rId34"/>
    </p:embeddedFont>
    <p:embeddedFont>
      <p:font typeface="Pontano Sans"/>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245A2-A462-3FC8-D244-6F2E6E628218}" v="34" dt="2022-07-08T14:47:39.162"/>
    <p1510:client id="{1BCB416D-9C31-A674-DE2F-8A0DBBB32776}" v="1" dt="2022-07-23T03:57:42.074"/>
    <p1510:client id="{359DDCAE-F9D2-6C28-7D91-C4BDF8FBD1C0}" v="62" dt="2022-06-28T13:23:19.481"/>
    <p1510:client id="{47ED2A2F-828F-0714-C178-C092664F3B31}" v="353" dt="2022-07-23T03:17:17.161"/>
    <p1510:client id="{8E75FCA6-CAF1-EE3D-D759-792FFD0825B2}" v="1" dt="2022-07-02T08:19:36.120"/>
    <p1510:client id="{ACC6F49C-5636-14E3-BF45-ED1A0C14853E}" v="307" dt="2022-06-30T17:44:26.501"/>
    <p1510:client id="{AD1CC50C-A832-35E3-168D-DC51EDD1D8DC}" v="37" dt="2022-06-28T16:06:40"/>
    <p1510:client id="{D0FAFC2E-3385-951D-74BA-D9D2CF2CBBAA}" v="212" dt="2022-07-02T06:20:42.837"/>
    <p1510:client id="{F0928F5C-178A-4AC0-AA8F-044C9BDFFDB2}" v="169" dt="2022-07-02T08:18:03.581"/>
    <p1510:client id="{FBEE124B-B33F-FEFF-E90C-8FDD9A83966D}" v="540" dt="2022-07-02T08:55:33.082"/>
  </p1510:revLst>
</p1510:revInfo>
</file>

<file path=ppt/tableStyles.xml><?xml version="1.0" encoding="utf-8"?>
<a:tblStyleLst xmlns:a="http://schemas.openxmlformats.org/drawingml/2006/main" def="{EF5688B0-4586-4F79-B386-ED4F693CF96F}">
  <a:tblStyle styleId="{EF5688B0-4586-4F79-B386-ED4F693CF9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BCA17F-677F-49BD-A665-7EACDE12126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23T03:57:20.730"/>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13229 9287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23T03:57:20.73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13282 9173 16383 0 0,'11'0'0'0'0,"15"-6"0"0"0,19-1 0 0 0,24-6 0 0 0,28 0 0 0 0,31 2 0 0 0,31 3 0 0 0,1 3 0 0 0,-11 2 0 0 0,-20 2 0 0 0,-26 0 0 0 0,-19 2 0 0 0,-20-1 0 0 0,-13 1 0 0 0,-12-1 0 0 0,-5 1 0 0 0,-21-1 0 0 0,-17 0 0 0 0,-25 0 0 0 0,-30 0 0 0 0,-26 0 0 0 0,-27-6 0 0 0,-5-1 0 0 0,-4 0 0 0 0,12 1 0 0 0,19 2 0 0 0,20 2 0 0 0,16 1 0 0 0,12 0 0 0 0,7 1 0 0 0,5 0 0 0 0,1 1 0 0 0,6-1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23T03:57:20.73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13547 9075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23T03:57:20.733"/>
    </inkml:context>
    <inkml:brush xml:id="br0">
      <inkml:brushProperty name="width" value="0.1" units="cm"/>
      <inkml:brushProperty name="height" value="0.1" units="cm"/>
      <inkml:brushProperty name="color" value="#FFFFFF"/>
    </inkml:brush>
  </inkml:definitions>
  <inkml:trace contextRef="#ctx0" brushRef="#br0">13576 8758 16383 0 0,'0'11'0'0'0,"0"14"0"0"0,0 10 0 0 0,0 8 0 0 0,0 4 0 0 0,0-2 0 0 0,0-2 0 0 0,0-4 0 0 0,0-2 0 0 0,0-2 0 0 0,0-2 0 0 0,0-1 0 0 0,6-5 0 0 0,1-3 0 0 0,0 1 0 0 0,-1 1 0 0 0,-2 3 0 0 0,-2-11 0 0 0,-6-18 0 0 0,-3-15 0 0 0,-5-11 0 0 0,-7-5 0 0 0,0-5 0 0 0,4 0 0 0 0,-2 5 0 0 0,3 3 0 0 0,3 0 0 0 0,-2 6 0 0 0,1 0 0 0 0,-2 4 0 0 0,1 0 0 0 0,2-3 0 0 0,3 8 0 0 0,4 12 0 0 0,7 11 0 0 0,3 9 0 0 0,1 8 0 0 0,5 4 0 0 0,0 3 0 0 0,-2 0 0 0 0,3 1 0 0 0,-1-1 0 0 0,-2 0 0 0 0,-3 0 0 0 0,-3-1 0 0 0,-2-1 0 0 0,-7-5 0 0 0,-2-13 0 0 0,-6-9 0 0 0,0-10 0 0 0,-4-5 0 0 0,1-7 0 0 0,3-4 0 0 0,4-6 0 0 0,4-3 0 0 0,8-2 0 0 0,8 5 0 0 0,15 0 0 0 0,7 6 0 0 0,4 1 0 0 0,2-2 0 0 0,4 2 0 0 0,1 0 0 0 0,-2 3 0 0 0,-2 5 0 0 0,3-2 0 0 0,-1 2 0 0 0,5 3 0 0 0,4 3 0 0 0,-1 2 0 0 0,3 3 0 0 0,-3 0 0 0 0,2 1 0 0 0,-4 1 0 0 0,-3 0 0 0 0,-4-1 0 0 0,-4 0 0 0 0,-2 1 0 0 0,-2-1 0 0 0,-1 0 0 0 0,-1 0 0 0 0,1 0 0 0 0,-1 0 0 0 0,1 0 0 0 0,0 0 0 0 0,-11 0 0 0 0,-14 0 0 0 0,-25 0 0 0 0,-21 0 0 0 0,-25 0 0 0 0,-19 0 0 0 0,-6 0 0 0 0,1 0 0 0 0,5 0 0 0 0,5 0 0 0 0,10 0 0 0 0,12 0 0 0 0,9 0 0 0 0,8 0 0 0 0,4 0 0 0 0,3 0 0 0 0,7 5 0 0 0,14 3 0 0 0,18-1 0 0 0,32-2 0 0 0,19-1 0 0 0,33-1 0 0 0,28-2 0 0 0,12 0 0 0 0,4-1 0 0 0,-9-1 0 0 0,-15 1 0 0 0,-22 0 0 0 0,-19 0 0 0 0,-17-1 0 0 0,-11 1 0 0 0,-19 6 0 0 0,-24 1 0 0 0,-23 0 0 0 0,-24 4 0 0 0,-26 1 0 0 0,-11 3 0 0 0,-8-1 0 0 0,-10 3 0 0 0,2-2 0 0 0,11-3 0 0 0,12-3 0 0 0,12 1 0 0 0,13 0 0 0 0,20-2 0 0 0,21-3 0 0 0,19-1 0 0 0,19-2 0 0 0,10-2 0 0 0,5 0 0 0 0,1 0 0 0 0,-1-1 0 0 0,-3 1 0 0 0,-17 0 0 0 0,-25-1 0 0 0,-22 1 0 0 0,-29-5 0 0 0,-15-3 0 0 0,-8 1 0 0 0,-1 2 0 0 0,7 1 0 0 0,10 1 0 0 0,11 2 0 0 0,8 0 0 0 0,6 1 0 0 0,14 1 0 0 0,18-1 0 0 0,25 0 0 0 0,26-5 0 0 0,22-2 0 0 0,27-5 0 0 0,8-1 0 0 0,9 2 0 0 0,1 3 0 0 0,-7 2 0 0 0,-10 3 0 0 0,-17 2 0 0 0,-15 1 0 0 0,-9 0 0 0 0,-7 0 0 0 0,-7 1 0 0 0,-10-6 0 0 0,-16-2 0 0 0,-21 0 0 0 0,-21 2 0 0 0,-23 1 0 0 0,-13 1 0 0 0,-7 2 0 0 0,-3 0 0 0 0,6 1 0 0 0,8 1 0 0 0,9-1 0 0 0,8 0 0 0 0,5 0 0 0 0,9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23T03:57:20.734"/>
    </inkml:context>
    <inkml:brush xml:id="br0">
      <inkml:brushProperty name="width" value="0.35" units="cm"/>
      <inkml:brushProperty name="height" value="0.35" units="cm"/>
      <inkml:brushProperty name="color" value="#FFFFFF"/>
    </inkml:brush>
  </inkml:definitions>
  <inkml:trace contextRef="#ctx0" brushRef="#br0">13845 9278 16383 0 0,'0'5'0'0'0,"6"3"0"0"0,1 4 0 0 0,0 7 0 0 0,4-1 0 0 0,6-3 0 0 0,0-9 0 0 0,2-7 0 0 0,-1-7 0 0 0,-5-9 0 0 0,-4-7 0 0 0,-3-4 0 0 0,-3-4 0 0 0,-3-1 0 0 0,0-1 0 0 0,-1 0 0 0 0,1 0 0 0 0,-1 1 0 0 0,-5 5 0 0 0,-2 3 0 0 0,-5-1 0 0 0,-5-1 0 0 0,-6 4 0 0 0,1 1 0 0 0,0 3 0 0 0,-2 6 0 0 0,-3 10 0 0 0,-2 11 0 0 0,5 10 0 0 0,0 2 0 0 0,5 2 0 0 0,6 4 0 0 0,-1 3 0 0 0,3 2 0 0 0,3 1 0 0 0,-2-5 0 0 0,1-2 0 0 0,1 1 0 0 0,3 2 0 0 0,3 1 0 0 0,1 1 0 0 0,1 1 0 0 0,1 1 0 0 0,0 0 0 0 0,1 1 0 0 0,-1 0 0 0 0,1-1 0 0 0,-1 1 0 0 0,0-1 0 0 0,0 1 0 0 0,0-1 0 0 0,6-5 0 0 0,7-7 0 0 0,1-13 0 0 0,-1-13 0 0 0,-4-11 0 0 0,-2-8 0 0 0,-4-5 0 0 0,-1-4 0 0 0,-7 0 0 0 0,-2-1 0 0 0,-6 0 0 0 0,-6 6 0 0 0,-6 3 0 0 0,-3 0 0 0 0,2-1 0 0 0,7-1 0 0 0,-1 3 0 0 0,-1 2 0 0 0,-2 3 0 0 0,-4 1 0 0 0,-2 3 0 0 0,-2 4 0 0 0,-1 5 0 0 0,5 8 0 0 0,6 10 0 0 0,3 9 0 0 0,3 6 0 0 0,5 4 0 0 0,3 3 0 0 0,4 1 0 0 0,2 0 0 0 0,1-11 0 0 0,1-15 0 0 0,0-14 0 0 0,-1-12 0 0 0,1-8 0 0 0,0-6 0 0 0,-1-2 0 0 0,0-1 0 0 0,0 0 0 0 0,0 0 0 0 0,0 1 0 0 0,0 0 0 0 0,0 1 0 0 0,0 0 0 0 0,0 1 0 0 0,0-1 0 0 0,0 12 0 0 0,0 15 0 0 0,0 13 0 0 0,5 12 0 0 0,3 7 0 0 0,-1 11 0 0 0,-2 5 0 0 0,-1 5 0 0 0,-1 2 0 0 0,-2-4 0 0 0,0 3 0 0 0,-1-2 0 0 0,-1-3 0 0 0,1 2 0 0 0,0-1 0 0 0,0-2 0 0 0,-1-3 0 0 0,1-3 0 0 0,0-2 0 0 0,0-12 0 0 0,0-15 0 0 0,0-15 0 0 0,0-16 0 0 0,0-16 0 0 0,0-6 0 0 0,0-2 0 0 0,0-2 0 0 0,0 1 0 0 0,0 3 0 0 0,0 5 0 0 0,0 3 0 0 0,0 2 0 0 0,0 3 0 0 0,0 1 0 0 0,-5 5 0 0 0,-3 3 0 0 0,1-1 0 0 0,2-1 0 0 0,1-2 0 0 0,-4-1 0 0 0,-1-2 0 0 0,2-1 0 0 0,1-1 0 0 0,2-5 0 0 0,2-2 0 0 0,1 17 0 0 0,6 18 0 0 0,8 20 0 0 0,7 14 0 0 0,1 7 0 0 0,1 3 0 0 0,-2 1 0 0 0,0-2 0 0 0,-2-1 0 0 0,0-2 0 0 0,3-6 0 0 0,4-9 0 0 0,3-7 0 0 0,2-1 0 0 0,1-2 0 0 0,1-3 0 0 0,1-2 0 0 0,0-3 0 0 0,0-1 0 0 0,0-1 0 0 0,6 0 0 0 0,1-1 0 0 0,5 1 0 0 0,5-1 0 0 0,1 1 0 0 0,-3 0 0 0 0,-5 0 0 0 0,2 0 0 0 0,-2 0 0 0 0,-2 0 0 0 0,-2 0 0 0 0,-4 0 0 0 0,0 0 0 0 0,-2 0 0 0 0,-1 0 0 0 0,0 0 0 0 0,0 0 0 0 0,-1 0 0 0 0,1 0 0 0 0,1 0 0 0 0,-1 0 0 0 0,0 0 0 0 0,1 0 0 0 0,-1 0 0 0 0,0 0 0 0 0,1 0 0 0 0,-1 0 0 0 0,1 0 0 0 0,-1 0 0 0 0,0 0 0 0 0,1 0 0 0 0,-1 0 0 0 0,1 0 0 0 0,-6-6 0 0 0,-8-6 0 0 0,-12-8 0 0 0,-7-6 0 0 0,-10 2 0 0 0,-8 0 0 0 0,-6 3 0 0 0,-6 0 0 0 0,-2 4 0 0 0,-2 4 0 0 0,0 0 0 0 0,0 1 0 0 0,0 3 0 0 0,1 3 0 0 0,0 2 0 0 0,0 3 0 0 0,1 0 0 0 0,-1 2 0 0 0,1-1 0 0 0,-1 1 0 0 0,1-1 0 0 0,0 1 0 0 0,-1-1 0 0 0,7 6 0 0 0,12 1 0 0 0,14 0 0 0 0,13-1 0 0 0,9-2 0 0 0,13-2 0 0 0,5-1 0 0 0,7 0 0 0 0,7-1 0 0 0,-1 0 0 0 0,2-1 0 0 0,-3 1 0 0 0,-5 0 0 0 0,-4 0 0 0 0,-5 0 0 0 0,-3-1 0 0 0,-2 1 0 0 0,-1 0 0 0 0,0 0 0 0 0,-1 0 0 0 0,-5 6 0 0 0,-2 1 0 0 0,-4 6 0 0 0,-6 5 0 0 0,0 1 0 0 0,-3 1 0 0 0,-2 4 0 0 0,2-3 0 0 0,-1 1 0 0 0,-1 2 0 0 0,-3 3 0 0 0,-3 2 0 0 0,-1 1 0 0 0,-1 2 0 0 0,-6-5 0 0 0,-9-7 0 0 0,0-2 0 0 0,-5-3 0 0 0,-4-5 0 0 0,2 2 0 0 0,-1-1 0 0 0,-2-3 0 0 0,2 3 0 0 0,0 0 0 0 0,-1-3 0 0 0,-4 4 0 0 0,-1-1 0 0 0,-2-2 0 0 0,-2-2 0 0 0,0-3 0 0 0,-1-2 0 0 0,0-1 0 0 0,0-1 0 0 0,1-1 0 0 0,-1 1 0 0 0,0-1 0 0 0,1 1 0 0 0,-1 0 0 0 0,1 0 0 0 0,0-1 0 0 0,-1 1 0 0 0,1 0 0 0 0,-1 0 0 0 0,1 0 0 0 0,0 0 0 0 0,-1 0 0 0 0,1 0 0 0 0,-1 0 0 0 0,1 0 0 0 0,0 0 0 0 0,-1 0 0 0 0,12 0 0 0 0,14-5 0 0 0,14-2 0 0 0,17 0 0 0 0,10 1 0 0 0,10 2 0 0 0,9 2 0 0 0,6-5 0 0 0,10-1 0 0 0,3 1 0 0 0,2 1 0 0 0,-2 3 0 0 0,-1 1 0 0 0,-8 0 0 0 0,-3 2 0 0 0,-7 0 0 0 0,-6 1 0 0 0,-6-1 0 0 0,-5 0 0 0 0,-2 0 0 0 0,-2 1 0 0 0,-1-1 0 0 0,0 0 0 0 0,0 0 0 0 0,-5 5 0 0 0,-7 8 0 0 0,-7 7 0 0 0,-5 5 0 0 0,-4 5 0 0 0,-2 2 0 0 0,-2 1 0 0 0,-1 1 0 0 0,1 0 0 0 0,0-1 0 0 0,-5-5 0 0 0,-8-8 0 0 0,-6-7 0 0 0,-6-6 0 0 0,-9-4 0 0 0,-4-3 0 0 0,-6-1 0 0 0,-2 0 0 0 0,2 0 0 0 0,3-1 0 0 0,9-4 0 0 0,5-2 0 0 0,1 1 0 0 0,5-5 0 0 0,1 1 0 0 0,-1 2 0 0 0,-3-4 0 0 0,-2 1 0 0 0,-3-2 0 0 0,-1-1 0 0 0,-1 4 0 0 0,5-2 0 0 0,1 1 0 0 0,6-3 0 0 0,0 1 0 0 0,-2-3 0 0 0,-2 2 0 0 0,2-2 0 0 0,6 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23T03:57:20.735"/>
    </inkml:context>
    <inkml:brush xml:id="br0">
      <inkml:brushProperty name="width" value="0.35" units="cm"/>
      <inkml:brushProperty name="height" value="0.35" units="cm"/>
      <inkml:brushProperty name="color" value="#FFFFFF"/>
    </inkml:brush>
  </inkml:definitions>
  <inkml:trace contextRef="#ctx0" brushRef="#br0">15619 8803 16383 0 0,'0'5'0'0'0,"0"8"0"0"0,0 7 0 0 0,5 6 0 0 0,3 3 0 0 0,-1 3 0 0 0,-2 1 0 0 0,5 1 0 0 0,0 0 0 0 0,-2-1 0 0 0,-2 1 0 0 0,4-1 0 0 0,-1-1 0 0 0,-1 1 0 0 0,-2-1 0 0 0,-2 1 0 0 0,-2-1 0 0 0,-1 0 0 0 0,5-5 0 0 0,1-13 0 0 0,-1-14 0 0 0,-1-13 0 0 0,-1-9 0 0 0,-2-8 0 0 0,-1-2 0 0 0,0-3 0 0 0,-1 0 0 0 0,0 0 0 0 0,-1 0 0 0 0,1 2 0 0 0,0-1 0 0 0,0 1 0 0 0,0 1 0 0 0,0-1 0 0 0,-1 1 0 0 0,1 0 0 0 0,6 5 0 0 0,1 13 0 0 0,6 9 0 0 0,0 11 0 0 0,-2 9 0 0 0,-3 8 0 0 0,-3 6 0 0 0,-2 3 0 0 0,-1 2 0 0 0,-2 1 0 0 0,0-1 0 0 0,-1 0 0 0 0,1 0 0 0 0,-1-1 0 0 0,1 0 0 0 0,-1-1 0 0 0,1 1 0 0 0,0-1 0 0 0,0 0 0 0 0,0 1 0 0 0,0-1 0 0 0,0 0 0 0 0,0 1 0 0 0,0-1 0 0 0,0 1 0 0 0,0-1 0 0 0,0 0 0 0 0,0 1 0 0 0,0-1 0 0 0,0 1 0 0 0,0-1 0 0 0,0 0 0 0 0,0 1 0 0 0,0-1 0 0 0,0 1 0 0 0,0-1 0 0 0,0 0 0 0 0,0 1 0 0 0,0-1 0 0 0,0 1 0 0 0,0-1 0 0 0,-5-5 0 0 0,-2-2 0 0 0,0 0 0 0 0,1 2 0 0 0,2 1 0 0 0,1 2 0 0 0,2 1 0 0 0,1 1 0 0 0,-6-5 0 0 0,-1-1 0 0 0,0-1 0 0 0,2 2 0 0 0,1 2 0 0 0,2 1 0 0 0,1 1 0 0 0,0 1 0 0 0,-4-5 0 0 0,-2-2 0 0 0,0 1 0 0 0,-4-4 0 0 0,0-1 0 0 0,-4-3 0 0 0,-5-6 0 0 0,2-9 0 0 0,3-12 0 0 0,-2-3 0 0 0,3-6 0 0 0,4-5 0 0 0,3-4 0 0 0,-3-9 0 0 0,1-3 0 0 0,2-1 0 0 0,1 1 0 0 0,3 1 0 0 0,1 2 0 0 0,1 2 0 0 0,1 1 0 0 0,-5 6 0 0 0,-2 2 0 0 0,1-1 0 0 0,0 0 0 0 0,3-2 0 0 0,-5-18 0 0 0,-1-7 0 0 0,2 0 0 0 0,1 4 0 0 0,2 4 0 0 0,2 5 0 0 0,1 3 0 0 0,1 3 0 0 0,0 1 0 0 0,0 2 0 0 0,1-1 0 0 0,-1 1 0 0 0,0-1 0 0 0,0 0 0 0 0,0 0 0 0 0,0 0 0 0 0,0 0 0 0 0,0-1 0 0 0,0 1 0 0 0,0-1 0 0 0,0 1 0 0 0,0-1 0 0 0,0 1 0 0 0,0 0 0 0 0,0-1 0 0 0,0 1 0 0 0,0-1 0 0 0,0 1 0 0 0,0 0 0 0 0,0-1 0 0 0,0 1 0 0 0,0-1 0 0 0,0 1 0 0 0,0 0 0 0 0,0-1 0 0 0,0 1 0 0 0,0-1 0 0 0,0 1 0 0 0,6 5 0 0 0,1 2 0 0 0,6 5 0 0 0,5 6 0 0 0,6 6 0 0 0,4 3 0 0 0,3 4 0 0 0,1 1 0 0 0,1 1 0 0 0,1 0 0 0 0,0 0 0 0 0,-1 0 0 0 0,0-1 0 0 0,-6 6 0 0 0,-2 7 0 0 0,-5 7 0 0 0,-6 6 0 0 0,-5 3 0 0 0,-5 3 0 0 0,-2 1 0 0 0,-2 1 0 0 0,-1 0 0 0 0,0-1 0 0 0,-1 0 0 0 0,2 0 0 0 0,-1 0 0 0 0,1 0 0 0 0,-1-1 0 0 0,1 0 0 0 0,0 1 0 0 0,0-1 0 0 0,0 0 0 0 0,0 1 0 0 0,1-1 0 0 0,-1 1 0 0 0,0-1 0 0 0,0 0 0 0 0,0 1 0 0 0,0-1 0 0 0,0 1 0 0 0,0-1 0 0 0,0 0 0 0 0,0 1 0 0 0,0-1 0 0 0,0 1 0 0 0,0-1 0 0 0,0 0 0 0 0,0 1 0 0 0,0-1 0 0 0,0 1 0 0 0,0-1 0 0 0,0 0 0 0 0,0 1 0 0 0,0-1 0 0 0,0 1 0 0 0,0-1 0 0 0,0 0 0 0 0,0 1 0 0 0,0-1 0 0 0,0 1 0 0 0,0-1 0 0 0,0 0 0 0 0,0 1 0 0 0,0-1 0 0 0,0 1 0 0 0,0-1 0 0 0,0 0 0 0 0,0 1 0 0 0,0-1 0 0 0,0 1 0 0 0,0-1 0 0 0,-6-5 0 0 0,-7-8 0 0 0,-1-1 0 0 0,-4-3 0 0 0,-5-5 0 0 0,-3-4 0 0 0,-3-3 0 0 0,-3-2 0 0 0,0-1 0 0 0,-1-1 0 0 0,0 0 0 0 0,-1 1 0 0 0,1-1 0 0 0,1 1 0 0 0,-1-1 0 0 0,0 1 0 0 0,1 0 0 0 0,5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23T03:57:23.167"/>
    </inkml:context>
    <inkml:brush xml:id="br0">
      <inkml:brushProperty name="width" value="0.35" units="cm"/>
      <inkml:brushProperty name="height" value="0.35" units="cm"/>
      <inkml:brushProperty name="color" value="#FFFFFF"/>
    </inkml:brush>
  </inkml:definitions>
  <inkml:trace contextRef="#ctx0" brushRef="#br0">79 1217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08T14:46:03.004"/>
    </inkml:context>
    <inkml:brush xml:id="br0">
      <inkml:brushProperty name="width" value="0.2" units="cm"/>
      <inkml:brushProperty name="height" value="0.2" units="cm"/>
      <inkml:brushProperty name="color" value="#FFFFFF"/>
    </inkml:brush>
  </inkml:definitions>
  <inkml:trace contextRef="#ctx0" brushRef="#br0">6212 3387 16383 0 0,'-6'0'0'0'0,"-12"0"0"0"0,-9 0 0 0 0,-11 6 0 0 0,-5 1 0 0 0,0 0 0 0 0,2-1 0 0 0,2-2 0 0 0,2-2 0 0 0,8 5 0 0 0,2 1 0 0 0,7 5 0 0 0,1-1 0 0 0,4 4 0 0 0,-2 0 0 0 0,3 1 0 0 0,-2-1 0 0 0,1 2 0 0 0,4 3 0 0 0,4 4 0 0 0,8-3 0 0 0,4-10 0 0 0,1-18 0 0 0,0-20 0 0 0,-7-10 0 0 0,-14-10 0 0 0,-10-9 0 0 0,-7 0 0 0 0,-2 4 0 0 0,-2 4 0 0 0,0 11 0 0 0,0 12 0 0 0,2 9 0 0 0,0 8 0 0 0,6 10 0 0 0,8 16 0 0 0,8 15 0 0 0,5 14 0 0 0,15 9 0 0 0,7 0 0 0 0,0-3 0 0 0,3-6 0 0 0,4-6 0 0 0,4-4 0 0 0,3-8 0 0 0,2-10 0 0 0,1-8 0 0 0,1-7 0 0 0,1-8 0 0 0,-7-11 0 0 0,-7-7 0 0 0,-7-6 0 0 0,-11-10 0 0 0,-12-3 0 0 0,-9-2 0 0 0,-7 8 0 0 0,-11 3 0 0 0,-3 8 0 0 0,-2 6 0 0 0,2 8 0 0 0,13 4 0 0 0,16 4 0 0 0,21 1 0 0 0,15 1 0 0 0,8 1 0 0 0,4-1 0 0 0,2 0 0 0 0,-1 0 0 0 0,-7-6 0 0 0,-8-8 0 0 0,-8-6 0 0 0,-13-1 0 0 0,-11 3 0 0 0,-11 5 0 0 0,-6 4 0 0 0,-6 3 0 0 0,-1 4 0 0 0,-2 0 0 0 0,0 2 0 0 0,1 5 0 0 0,6 8 0 0 0,7 6 0 0 0,8 6 0 0 0,6 4 0 0 0,9-3 0 0 0,11-7 0 0 0,7-6 0 0 0,2-11 0 0 0,-4-12 0 0 0,-5-15 0 0 0,-10-14 0 0 0,-16-18 0 0 0,-12-5 0 0 0,-1 3 0 0 0,-3 11 0 0 0,0 14 0 0 0,-3 12 0 0 0,1 10 0 0 0,-2 6 0 0 0,0 5 0 0 0,1 2 0 0 0,-1 1 0 0 0,6 5 0 0 0,7 7 0 0 0,7 6 0 0 0,6 5 0 0 0,4 4 0 0 0,3 2 0 0 0,6 7 0 0 0,14 8 0 0 0,14 1 0 0 0,13 3 0 0 0,14 5 0 0 0,14-2 0 0 0,10-11 0 0 0,19-12 0 0 0,13-11 0 0 0,-2-9 0 0 0,-9-7 0 0 0,-18-4 0 0 0,-18-2 0 0 0,-21-6 0 0 0,-13-1 0 0 0,-13-6 0 0 0,-10-5 0 0 0,-8-4 0 0 0,-4-5 0 0 0,-3-2 0 0 0,-6 4 0 0 0,-7 2 0 0 0,-12 4 0 0 0,-8 6 0 0 0,-2 5 0 0 0,-1 5 0 0 0,0 3 0 0 0,2 2 0 0 0,6 7 0 0 0,9 7 0 0 0,8 6 0 0 0,5 7 0 0 0,6 3 0 0 0,1 2 0 0 0,2 2 0 0 0,7-6 0 0 0,1-12 0 0 0,-1-21 0 0 0,-2-20 0 0 0,-7-22 0 0 0,-9-15 0 0 0,-8-1 0 0 0,-7 3 0 0 0,-4 8 0 0 0,-4 11 0 0 0,0 14 0 0 0,-1 11 0 0 0,0 8 0 0 0,0 5 0 0 0,0 4 0 0 0,7 7 0 0 0,7 7 0 0 0,7 7 0 0 0,6 11 0 0 0,10 5 0 0 0,9 2 0 0 0,9-1 0 0 0,0-1 0 0 0,3-2 0 0 0,2-6 0 0 0,3-10 0 0 0,1-6 0 0 0,2-8 0 0 0,-5-8 0 0 0,-7-17 0 0 0,-7-9 0 0 0,-6-6 0 0 0,-4-3 0 0 0,-7 0 0 0 0,-10 6 0 0 0,-2 3 0 0 0,-3 5 0 0 0,-5 8 0 0 0,-3 6 0 0 0,-3 10 0 0 0,4 10 0 0 0,6 9 0 0 0,7 7 0 0 0,5 9 0 0 0,5 5 0 0 0,7 0 0 0 0,9-1 0 0 0,14-2 0 0 0,13-2 0 0 0,15-1 0 0 0,11-7 0 0 0,4-8 0 0 0,2-8 0 0 0,-6-5 0 0 0,-9-5 0 0 0,-9-1 0 0 0,-6-3 0 0 0,-6-5 0 0 0,-8-7 0 0 0,-9-7 0 0 0,-8-11 0 0 0,-6-5 0 0 0,-9-2 0 0 0,-9 0 0 0 0,-9 6 0 0 0,0 4 0 0 0,-1 7 0 0 0,-3 7 0 0 0,-3 0 0 0 0,-1 3 0 0 0,-2 4 0 0 0,0 3 0 0 0,-1 7 0 0 0,6 10 0 0 0,7 8 0 0 0,12 0 0 0 0,14-2 0 0 0,11-6 0 0 0,8-3 0 0 0,5-10 0 0 0,-2-10 0 0 0,-1-8 0 0 0,-4-13 0 0 0,-7-11 0 0 0,-6-21 0 0 0,-4-4 0 0 0,-4-3 0 0 0,-7 6 0 0 0,-3 9 0 0 0,-6 8 0 0 0,0 6 0 0 0,-4 11 0 0 0,-3 11 0 0 0,-5 8 0 0 0,-8 6 0 0 0,-4 5 0 0 0,-7 8 0 0 0,-1 7 0 0 0,2 8 0 0 0,2 6 0 0 0,4 8 0 0 0,2-1 0 0 0,8-2 0 0 0,2 0 0 0 0,6 4 0 0 0,7 3 0 0 0,5 4 0 0 0,4 1 0 0 0,3 4 0 0 0,7-1 0 0 0,13 2 0 0 0,21 4 0 0 0,2-2 0 0 0,6-5 0 0 0,12-9 0 0 0,5-12 0 0 0,-2-10 0 0 0,-6-8 0 0 0,-7-5 0 0 0,-8-3 0 0 0,-9-8 0 0 0,-12-7 0 0 0,-8-7 0 0 0,-8-5 0 0 0,-3-9 0 0 0,-8-15 0 0 0,-9 1 0 0 0,-2 4 0 0 0,-3 4 0 0 0,-4 9 0 0 0,-3 10 0 0 0,-3 4 0 0 0,-1 5 0 0 0,-2 5 0 0 0,6 9 0 0 0,6 10 0 0 0,14 4 0 0 0,12-1 0 0 0,6-8 0 0 0,1-10 0 0 0,-2-16 0 0 0,-2-14 0 0 0,-8-19 0 0 0,-10-5 0 0 0,-14-4 0 0 0,-8 9 0 0 0,1 8 0 0 0,0 12 0 0 0,0 12 0 0 0,5 3 0 0 0,2 6 0 0 0,-1 5 0 0 0,5 9 0 0 0,4 10 0 0 0,12 3 0 0 0,11 5 0 0 0,15 5 0 0 0,11-3 0 0 0,4 2 0 0 0,1-3 0 0 0,1-1 0 0 0,-2-2 0 0 0,-1-4 0 0 0,-7 0 0 0 0,-8 5 0 0 0,-8 3 0 0 0,-6 11 0 0 0,-5 4 0 0 0,9 2 0 0 0,3 6 0 0 0,9 0 0 0 0,2 4 0 0 0,1 0 0 0 0,2-4 0 0 0,-4-3 0 0 0,-5-3 0 0 0,-1-8 0 0 0,-4-4 0 0 0,-9-6 0 0 0,-12-7 0 0 0,-9-10 0 0 0,-3-12 0 0 0,-3-10 0 0 0,2-7 0 0 0,-1 1 0 0 0,3-1 0 0 0,5-1 0 0 0,-2-2 0 0 0,3-2 0 0 0,-3 5 0 0 0,-4 7 0 0 0,-4 6 0 0 0,-4 6 0 0 0,2 9 0 0 0,1 11 0 0 0,-2 7 0 0 0,4 7 0 0 0,0 3 0 0 0,4 4 0 0 0,5 5 0 0 0,-1-3 0 0 0,2-2 0 0 0,3-1 0 0 0,3-2 0 0 0,3 1 0 0 0,1-1 0 0 0,2 1 0 0 0,0 0 0 0 0,1 0 0 0 0,-1 0 0 0 0,1 0 0 0 0,-1 1 0 0 0,0-1 0 0 0,0 1 0 0 0,-5-7 0 0 0,-2-11 0 0 0,5-16 0 0 0,9-6 0 0 0,4-8 0 0 0,4-2 0 0 0,1-3 0 0 0,2 2 0 0 0,-1-1 0 0 0,-4-4 0 0 0,2 3 0 0 0,3 4 0 0 0,4 11 0 0 0,-1 11 0 0 0,-4 11 0 0 0,0 2 0 0 0,-3 3 0 0 0,-3 4 0 0 0,1 3 0 0 0,-1 1 0 0 0,-2 2 0 0 0,-3 1 0 0 0,-2 0 0 0 0,-3 0 0 0 0,-5-5 0 0 0,-4-14 0 0 0,1-14 0 0 0,-5-7 0 0 0,0-8 0 0 0,-3-7 0 0 0,-5 0 0 0 0,1-1 0 0 0,-2 3 0 0 0,3-1 0 0 0,-1 3 0 0 0,-3 6 0 0 0,-3 3 0 0 0,-3 5 0 0 0,-2 1 0 0 0,-2 3 0 0 0,-1 1 0 0 0,1-1 0 0 0,-1 1 0 0 0,5 6 0 0 0,8 6 0 0 0,13 2 0 0 0,12 3 0 0 0,12 5 0 0 0,8-3 0 0 0,5-3 0 0 0,-2 0 0 0 0,0-3 0 0 0,0-3 0 0 0,-5 1 0 0 0,0-1 0 0 0,1-2 0 0 0,-3 2 0 0 0,0 0 0 0 0,2-2 0 0 0,-9-3 0 0 0,-11-2 0 0 0,-13-2 0 0 0,-9-1 0 0 0,-8-1 0 0 0,-4-6 0 0 0,-3-2 0 0 0,0 1 0 0 0,4-5 0 0 0,3 1 0 0 0,0-4 0 0 0,-1 0 0 0 0,5-2 0 0 0,0 2 0 0 0,-1 3 0 0 0,3-2 0 0 0,0 2 0 0 0,-2 2 0 0 0,3-2 0 0 0,-1-5 0 0 0,4-4 0 0 0,4-5 0 0 0,4-4 0 0 0,5-1 0 0 0,7 4 0 0 0,9 6 0 0 0,9 8 0 0 0,5 5 0 0 0,4 4 0 0 0,3 3 0 0 0,-5 7 0 0 0,-1 3 0 0 0,-5 5 0 0 0,-2 0 0 0 0,3 3 0 0 0,2 0 0 0 0,-4 1 0 0 0,2-2 0 0 0,-5 2 0 0 0,1 3 0 0 0,-3 4 0 0 0,2-3 0 0 0,-3 1 0 0 0,-4 2 0 0 0,-3 2 0 0 0,-9-4 0 0 0,-10-5 0 0 0,-8-6 0 0 0,-13-5 0 0 0,-11-10 0 0 0,-15-19 0 0 0,-31-35 0 0 0,-33-41 0 0 0,-23-36 0 0 0,-15-23 0 0 0,9-1 0 0 0,19 14 0 0 0,26 22 0 0 0,27 26 0 0 0,20 23 0 0 0,15 19 0 0 0,9 13 0 0 0,11 8 0 0 0,4 10 0 0 0,11 14 0 0 0,12 8 0 0 0,12 11 0 0 0,8 8 0 0 0,6 7 0 0 0,3 5 0 0 0,3 8 0 0 0,5 3 0 0 0,8 6 0 0 0,0 0 0 0 0,-2-2 0 0 0,-3 2 0 0 0,-3-1 0 0 0,-4-9 0 0 0,-2-5 0 0 0,-7-2 0 0 0,-2-1 0 0 0,0 0 0 0 0,1 1 0 0 0,2-5 0 0 0,1-1 0 0 0,-3 0 0 0 0,-2-3 0 0 0,-4 1 0 0 0,-1-5 0 0 0,-2 1 0 0 0,0-2 0 0 0,3-5 0 0 0,4-3 0 0 0,-2-9 0 0 0,-5-10 0 0 0,-6-9 0 0 0,-4-5 0 0 0,-3-6 0 0 0,-3 10 0 0 0,-1 12 0 0 0,4 9 0 0 0,3 10 0 0 0,-1 8 0 0 0,4 1 0 0 0,1 3 0 0 0,-2-7 0 0 0,-2-13 0 0 0,-3-11 0 0 0,-1-10 0 0 0,-8-8 0 0 0,-2-4 0 0 0,0-8 0 0 0,-4-3 0 0 0,-1 1 0 0 0,-4 0 0 0 0,-4 4 0 0 0,1 1 0 0 0,-1 7 0 0 0,1 3 0 0 0,0 6 0 0 0,3 1 0 0 0,-2 3 0 0 0,-3 5 0 0 0,2-1 0 0 0,-1 1 0 0 0,8 2 0 0 0,11 4 0 0 0,13 1 0 0 0,8 3 0 0 0,7 0 0 0 0,5 1 0 0 0,1 1 0 0 0,-4 5 0 0 0,-1 2 0 0 0,-1-1 0 0 0,1-1 0 0 0,2-2 0 0 0,0-1 0 0 0,1-2 0 0 0,1 0 0 0 0,1-1 0 0 0,-1-1 0 0 0,1 1 0 0 0,-12 0 0 0 0,-8-6 0 0 0,-13-2 0 0 0,-11-4 0 0 0,-10-1 0 0 0,-1-4 0 0 0,-3 2 0 0 0,-1 2 0 0 0,2-1 0 0 0,1 2 0 0 0,-2 2 0 0 0,3-2 0 0 0,1 0 0 0 0,-3 3 0 0 0,4-2 0 0 0,10 0 0 0 0,13 2 0 0 0,10 2 0 0 0,10 3 0 0 0,6 2 0 0 0,3 1 0 0 0,2 1 0 0 0,1 1 0 0 0,0-1 0 0 0,-1 1 0 0 0,0 5 0 0 0,-1 1 0 0 0,0 0 0 0 0,-1-1 0 0 0,1 4 0 0 0,-1 0 0 0 0,0-2 0 0 0,1 3 0 0 0,-1 1 0 0 0,0-3 0 0 0,1-2 0 0 0,-6 2 0 0 0,-2 1 0 0 0,0 3 0 0 0,2 0 0 0 0,1-2 0 0 0,2-3 0 0 0,-4 2 0 0 0,-2 0 0 0 0,-4 3 0 0 0,0 1 0 0 0,-4 2 0 0 0,1-1 0 0 0,4 2 0 0 0,3-2 0 0 0,-3 3 0 0 0,-4-8 0 0 0,-5-11 0 0 0,-5-11 0 0 0,-4-9 0 0 0,-7 0 0 0 0,-9-3 0 0 0,-8 3 0 0 0,-5-1 0 0 0,-5-1 0 0 0,-2 2 0 0 0,0 0 0 0 0,-1 3 0 0 0,0 5 0 0 0,0 5 0 0 0,1 3 0 0 0,0 3 0 0 0,0 1 0 0 0,1 7 0 0 0,-1 2 0 0 0,1 6 0 0 0,5 5 0 0 0,2 0 0 0 0,5 2 0 0 0,1-2 0 0 0,3 0 0 0 0,5 3 0 0 0,3 9 0 0 0,4 5 0 0 0,3 7 0 0 0,1 1 0 0 0,0 0 0 0 0,1-3 0 0 0,0-3 0 0 0,0-2 0 0 0,-1-2 0 0 0,0-1 0 0 0,1-1 0 0 0,-1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62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ded0d3874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ded0d3874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471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301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59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6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ded0d3874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ded0d3874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0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51B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4918075" y="1991850"/>
            <a:ext cx="39579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90"/>
        <p:cNvGrpSpPr/>
        <p:nvPr/>
      </p:nvGrpSpPr>
      <p:grpSpPr>
        <a:xfrm>
          <a:off x="0" y="0"/>
          <a:ext cx="0" cy="0"/>
          <a:chOff x="0" y="0"/>
          <a:chExt cx="0" cy="0"/>
        </a:xfrm>
      </p:grpSpPr>
      <p:sp>
        <p:nvSpPr>
          <p:cNvPr id="91" name="Google Shape;91;p1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ith leaves">
  <p:cSld name="BLANK_2">
    <p:bg>
      <p:bgPr>
        <a:solidFill>
          <a:schemeClr val="accent1"/>
        </a:solidFill>
        <a:effectLst/>
      </p:bgPr>
    </p:bg>
    <p:spTree>
      <p:nvGrpSpPr>
        <p:cNvPr id="1" name="Shape 92"/>
        <p:cNvGrpSpPr/>
        <p:nvPr/>
      </p:nvGrpSpPr>
      <p:grpSpPr>
        <a:xfrm>
          <a:off x="0" y="0"/>
          <a:ext cx="0" cy="0"/>
          <a:chOff x="0" y="0"/>
          <a:chExt cx="0" cy="0"/>
        </a:xfrm>
      </p:grpSpPr>
      <p:sp>
        <p:nvSpPr>
          <p:cNvPr id="93" name="Google Shape;93;p1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4" name="Google Shape;94;p12"/>
          <p:cNvSpPr/>
          <p:nvPr/>
        </p:nvSpPr>
        <p:spPr>
          <a:xfrm rot="3560713">
            <a:off x="7919979" y="4139908"/>
            <a:ext cx="1129759" cy="68568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p:nvPr/>
        </p:nvSpPr>
        <p:spPr>
          <a:xfrm rot="1619439">
            <a:off x="7518911" y="3963338"/>
            <a:ext cx="440102" cy="657294"/>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2"/>
          <p:cNvSpPr/>
          <p:nvPr/>
        </p:nvSpPr>
        <p:spPr>
          <a:xfrm rot="-5564790">
            <a:off x="1156803" y="211500"/>
            <a:ext cx="672035" cy="536827"/>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2"/>
          <p:cNvSpPr/>
          <p:nvPr/>
        </p:nvSpPr>
        <p:spPr>
          <a:xfrm rot="8585060">
            <a:off x="241104" y="264328"/>
            <a:ext cx="975659" cy="1597185"/>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chemeClr val="accent2"/>
        </a:solidFill>
        <a:effectLst/>
      </p:bgPr>
    </p:bg>
    <p:spTree>
      <p:nvGrpSpPr>
        <p:cNvPr id="1" name="Shape 98"/>
        <p:cNvGrpSpPr/>
        <p:nvPr/>
      </p:nvGrpSpPr>
      <p:grpSpPr>
        <a:xfrm>
          <a:off x="0" y="0"/>
          <a:ext cx="0" cy="0"/>
          <a:chOff x="0" y="0"/>
          <a:chExt cx="0" cy="0"/>
        </a:xfrm>
      </p:grpSpPr>
      <p:sp>
        <p:nvSpPr>
          <p:cNvPr id="99" name="Google Shape;99;p13"/>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3"/>
          <p:cNvSpPr/>
          <p:nvPr/>
        </p:nvSpPr>
        <p:spPr>
          <a:xfrm rot="3560713">
            <a:off x="7919979" y="4139908"/>
            <a:ext cx="1129759" cy="68568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rot="1619439">
            <a:off x="7518911" y="3963338"/>
            <a:ext cx="440102" cy="657294"/>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rot="-5564790">
            <a:off x="1156803" y="211500"/>
            <a:ext cx="672035" cy="536827"/>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8585060">
            <a:off x="241104" y="264328"/>
            <a:ext cx="975659" cy="1597185"/>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1D5885">
              <a:alpha val="5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3954" cy="5143389"/>
          </a:xfrm>
          <a:custGeom>
            <a:avLst/>
            <a:gdLst/>
            <a:ahLst/>
            <a:cxnLst/>
            <a:rect l="l" t="t" r="r" b="b"/>
            <a:pathLst>
              <a:path w="94270" h="53026" extrusionOk="0">
                <a:moveTo>
                  <a:pt x="49676" y="4677"/>
                </a:moveTo>
                <a:lnTo>
                  <a:pt x="49731" y="5469"/>
                </a:lnTo>
                <a:lnTo>
                  <a:pt x="49749" y="6408"/>
                </a:lnTo>
                <a:lnTo>
                  <a:pt x="49786" y="7660"/>
                </a:lnTo>
                <a:lnTo>
                  <a:pt x="49786" y="9169"/>
                </a:lnTo>
                <a:lnTo>
                  <a:pt x="49731" y="10900"/>
                </a:lnTo>
                <a:lnTo>
                  <a:pt x="49694" y="11858"/>
                </a:lnTo>
                <a:lnTo>
                  <a:pt x="49639" y="12833"/>
                </a:lnTo>
                <a:lnTo>
                  <a:pt x="49584" y="13846"/>
                </a:lnTo>
                <a:lnTo>
                  <a:pt x="49492" y="14895"/>
                </a:lnTo>
                <a:lnTo>
                  <a:pt x="49381" y="15982"/>
                </a:lnTo>
                <a:lnTo>
                  <a:pt x="49252" y="17086"/>
                </a:lnTo>
                <a:lnTo>
                  <a:pt x="49087" y="18191"/>
                </a:lnTo>
                <a:lnTo>
                  <a:pt x="48921" y="19314"/>
                </a:lnTo>
                <a:lnTo>
                  <a:pt x="48700" y="20456"/>
                </a:lnTo>
                <a:lnTo>
                  <a:pt x="48479" y="21597"/>
                </a:lnTo>
                <a:lnTo>
                  <a:pt x="48203" y="22720"/>
                </a:lnTo>
                <a:lnTo>
                  <a:pt x="47908" y="23844"/>
                </a:lnTo>
                <a:lnTo>
                  <a:pt x="47577" y="24948"/>
                </a:lnTo>
                <a:lnTo>
                  <a:pt x="47209" y="26053"/>
                </a:lnTo>
                <a:lnTo>
                  <a:pt x="47006" y="26587"/>
                </a:lnTo>
                <a:lnTo>
                  <a:pt x="46804" y="27121"/>
                </a:lnTo>
                <a:lnTo>
                  <a:pt x="46583" y="27636"/>
                </a:lnTo>
                <a:lnTo>
                  <a:pt x="46362" y="28152"/>
                </a:lnTo>
                <a:lnTo>
                  <a:pt x="46122" y="28667"/>
                </a:lnTo>
                <a:lnTo>
                  <a:pt x="45883" y="29165"/>
                </a:lnTo>
                <a:lnTo>
                  <a:pt x="45625" y="29643"/>
                </a:lnTo>
                <a:lnTo>
                  <a:pt x="45349" y="30122"/>
                </a:lnTo>
                <a:lnTo>
                  <a:pt x="45073" y="30601"/>
                </a:lnTo>
                <a:lnTo>
                  <a:pt x="44778" y="31061"/>
                </a:lnTo>
                <a:lnTo>
                  <a:pt x="44484" y="31503"/>
                </a:lnTo>
                <a:lnTo>
                  <a:pt x="44171" y="31926"/>
                </a:lnTo>
                <a:lnTo>
                  <a:pt x="43839" y="32350"/>
                </a:lnTo>
                <a:lnTo>
                  <a:pt x="43508" y="32736"/>
                </a:lnTo>
                <a:lnTo>
                  <a:pt x="43158" y="33123"/>
                </a:lnTo>
                <a:lnTo>
                  <a:pt x="42827" y="33491"/>
                </a:lnTo>
                <a:lnTo>
                  <a:pt x="42458" y="33841"/>
                </a:lnTo>
                <a:lnTo>
                  <a:pt x="42109" y="34154"/>
                </a:lnTo>
                <a:lnTo>
                  <a:pt x="41740" y="34467"/>
                </a:lnTo>
                <a:lnTo>
                  <a:pt x="41372" y="34780"/>
                </a:lnTo>
                <a:lnTo>
                  <a:pt x="41004" y="35056"/>
                </a:lnTo>
                <a:lnTo>
                  <a:pt x="40617" y="35314"/>
                </a:lnTo>
                <a:lnTo>
                  <a:pt x="40231" y="35572"/>
                </a:lnTo>
                <a:lnTo>
                  <a:pt x="39844" y="35811"/>
                </a:lnTo>
                <a:lnTo>
                  <a:pt x="39457" y="36032"/>
                </a:lnTo>
                <a:lnTo>
                  <a:pt x="39052" y="36253"/>
                </a:lnTo>
                <a:lnTo>
                  <a:pt x="38666" y="36437"/>
                </a:lnTo>
                <a:lnTo>
                  <a:pt x="38261" y="36621"/>
                </a:lnTo>
                <a:lnTo>
                  <a:pt x="37874" y="36805"/>
                </a:lnTo>
                <a:lnTo>
                  <a:pt x="37469" y="36953"/>
                </a:lnTo>
                <a:lnTo>
                  <a:pt x="36659" y="37247"/>
                </a:lnTo>
                <a:lnTo>
                  <a:pt x="35867" y="37487"/>
                </a:lnTo>
                <a:lnTo>
                  <a:pt x="35057" y="37689"/>
                </a:lnTo>
                <a:lnTo>
                  <a:pt x="34265" y="37836"/>
                </a:lnTo>
                <a:lnTo>
                  <a:pt x="33492" y="37965"/>
                </a:lnTo>
                <a:lnTo>
                  <a:pt x="32719" y="38057"/>
                </a:lnTo>
                <a:lnTo>
                  <a:pt x="31964" y="38131"/>
                </a:lnTo>
                <a:lnTo>
                  <a:pt x="31227" y="38168"/>
                </a:lnTo>
                <a:lnTo>
                  <a:pt x="30528" y="38186"/>
                </a:lnTo>
                <a:lnTo>
                  <a:pt x="29846" y="38168"/>
                </a:lnTo>
                <a:lnTo>
                  <a:pt x="29202" y="38149"/>
                </a:lnTo>
                <a:lnTo>
                  <a:pt x="28576" y="38113"/>
                </a:lnTo>
                <a:lnTo>
                  <a:pt x="27987" y="38057"/>
                </a:lnTo>
                <a:lnTo>
                  <a:pt x="27453" y="37984"/>
                </a:lnTo>
                <a:lnTo>
                  <a:pt x="26956" y="37928"/>
                </a:lnTo>
                <a:lnTo>
                  <a:pt x="26090" y="37781"/>
                </a:lnTo>
                <a:lnTo>
                  <a:pt x="25446" y="37652"/>
                </a:lnTo>
                <a:lnTo>
                  <a:pt x="25041" y="37560"/>
                </a:lnTo>
                <a:lnTo>
                  <a:pt x="24912" y="37523"/>
                </a:lnTo>
                <a:lnTo>
                  <a:pt x="24838" y="37395"/>
                </a:lnTo>
                <a:lnTo>
                  <a:pt x="24636" y="37026"/>
                </a:lnTo>
                <a:lnTo>
                  <a:pt x="24323" y="36456"/>
                </a:lnTo>
                <a:lnTo>
                  <a:pt x="23955" y="35664"/>
                </a:lnTo>
                <a:lnTo>
                  <a:pt x="23752" y="35204"/>
                </a:lnTo>
                <a:lnTo>
                  <a:pt x="23550" y="34706"/>
                </a:lnTo>
                <a:lnTo>
                  <a:pt x="23347" y="34154"/>
                </a:lnTo>
                <a:lnTo>
                  <a:pt x="23126" y="33565"/>
                </a:lnTo>
                <a:lnTo>
                  <a:pt x="22924" y="32957"/>
                </a:lnTo>
                <a:lnTo>
                  <a:pt x="22739" y="32294"/>
                </a:lnTo>
                <a:lnTo>
                  <a:pt x="22555" y="31613"/>
                </a:lnTo>
                <a:lnTo>
                  <a:pt x="22390" y="30895"/>
                </a:lnTo>
                <a:lnTo>
                  <a:pt x="22242" y="30159"/>
                </a:lnTo>
                <a:lnTo>
                  <a:pt x="22113" y="29385"/>
                </a:lnTo>
                <a:lnTo>
                  <a:pt x="22021" y="28612"/>
                </a:lnTo>
                <a:lnTo>
                  <a:pt x="21966" y="27802"/>
                </a:lnTo>
                <a:lnTo>
                  <a:pt x="21929" y="26974"/>
                </a:lnTo>
                <a:lnTo>
                  <a:pt x="21948" y="26145"/>
                </a:lnTo>
                <a:lnTo>
                  <a:pt x="22003" y="25298"/>
                </a:lnTo>
                <a:lnTo>
                  <a:pt x="22040" y="24856"/>
                </a:lnTo>
                <a:lnTo>
                  <a:pt x="22095" y="24433"/>
                </a:lnTo>
                <a:lnTo>
                  <a:pt x="22169" y="23991"/>
                </a:lnTo>
                <a:lnTo>
                  <a:pt x="22242" y="23567"/>
                </a:lnTo>
                <a:lnTo>
                  <a:pt x="22334" y="23125"/>
                </a:lnTo>
                <a:lnTo>
                  <a:pt x="22445" y="22684"/>
                </a:lnTo>
                <a:lnTo>
                  <a:pt x="22574" y="22260"/>
                </a:lnTo>
                <a:lnTo>
                  <a:pt x="22703" y="21818"/>
                </a:lnTo>
                <a:lnTo>
                  <a:pt x="22850" y="21376"/>
                </a:lnTo>
                <a:lnTo>
                  <a:pt x="23034" y="20935"/>
                </a:lnTo>
                <a:lnTo>
                  <a:pt x="23218" y="20493"/>
                </a:lnTo>
                <a:lnTo>
                  <a:pt x="23421" y="20069"/>
                </a:lnTo>
                <a:lnTo>
                  <a:pt x="23623" y="19627"/>
                </a:lnTo>
                <a:lnTo>
                  <a:pt x="23863" y="19185"/>
                </a:lnTo>
                <a:lnTo>
                  <a:pt x="24120" y="18762"/>
                </a:lnTo>
                <a:lnTo>
                  <a:pt x="24397" y="18320"/>
                </a:lnTo>
                <a:lnTo>
                  <a:pt x="24691" y="17897"/>
                </a:lnTo>
                <a:lnTo>
                  <a:pt x="24986" y="17473"/>
                </a:lnTo>
                <a:lnTo>
                  <a:pt x="25317" y="17050"/>
                </a:lnTo>
                <a:lnTo>
                  <a:pt x="25667" y="16645"/>
                </a:lnTo>
                <a:lnTo>
                  <a:pt x="26035" y="16240"/>
                </a:lnTo>
                <a:lnTo>
                  <a:pt x="26403" y="15834"/>
                </a:lnTo>
                <a:lnTo>
                  <a:pt x="26790" y="15448"/>
                </a:lnTo>
                <a:lnTo>
                  <a:pt x="27177" y="15061"/>
                </a:lnTo>
                <a:lnTo>
                  <a:pt x="27600" y="14693"/>
                </a:lnTo>
                <a:lnTo>
                  <a:pt x="28024" y="14325"/>
                </a:lnTo>
                <a:lnTo>
                  <a:pt x="28447" y="13956"/>
                </a:lnTo>
                <a:lnTo>
                  <a:pt x="28889" y="13607"/>
                </a:lnTo>
                <a:lnTo>
                  <a:pt x="29349" y="13257"/>
                </a:lnTo>
                <a:lnTo>
                  <a:pt x="29810" y="12925"/>
                </a:lnTo>
                <a:lnTo>
                  <a:pt x="30767" y="12263"/>
                </a:lnTo>
                <a:lnTo>
                  <a:pt x="31743" y="11637"/>
                </a:lnTo>
                <a:lnTo>
                  <a:pt x="32737" y="11047"/>
                </a:lnTo>
                <a:lnTo>
                  <a:pt x="33750" y="10477"/>
                </a:lnTo>
                <a:lnTo>
                  <a:pt x="34781" y="9943"/>
                </a:lnTo>
                <a:lnTo>
                  <a:pt x="35812" y="9446"/>
                </a:lnTo>
                <a:lnTo>
                  <a:pt x="36843" y="8949"/>
                </a:lnTo>
                <a:lnTo>
                  <a:pt x="37874" y="8507"/>
                </a:lnTo>
                <a:lnTo>
                  <a:pt x="38905" y="8065"/>
                </a:lnTo>
                <a:lnTo>
                  <a:pt x="39899" y="7678"/>
                </a:lnTo>
                <a:lnTo>
                  <a:pt x="40893" y="7291"/>
                </a:lnTo>
                <a:lnTo>
                  <a:pt x="41851" y="6960"/>
                </a:lnTo>
                <a:lnTo>
                  <a:pt x="42771" y="6629"/>
                </a:lnTo>
                <a:lnTo>
                  <a:pt x="43674" y="6334"/>
                </a:lnTo>
                <a:lnTo>
                  <a:pt x="45331" y="5819"/>
                </a:lnTo>
                <a:lnTo>
                  <a:pt x="46785" y="5395"/>
                </a:lnTo>
                <a:lnTo>
                  <a:pt x="47982" y="5082"/>
                </a:lnTo>
                <a:lnTo>
                  <a:pt x="48903" y="4861"/>
                </a:lnTo>
                <a:lnTo>
                  <a:pt x="49676" y="4677"/>
                </a:lnTo>
                <a:close/>
                <a:moveTo>
                  <a:pt x="1" y="0"/>
                </a:moveTo>
                <a:lnTo>
                  <a:pt x="1" y="53026"/>
                </a:lnTo>
                <a:lnTo>
                  <a:pt x="94269" y="53026"/>
                </a:lnTo>
                <a:lnTo>
                  <a:pt x="942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235802" y="2802078"/>
            <a:ext cx="1905613" cy="1255536"/>
          </a:xfrm>
          <a:custGeom>
            <a:avLst/>
            <a:gdLst/>
            <a:ahLst/>
            <a:cxnLst/>
            <a:rect l="l" t="t" r="r" b="b"/>
            <a:pathLst>
              <a:path w="19646" h="12944" extrusionOk="0">
                <a:moveTo>
                  <a:pt x="9261" y="0"/>
                </a:moveTo>
                <a:lnTo>
                  <a:pt x="8654" y="19"/>
                </a:lnTo>
                <a:lnTo>
                  <a:pt x="8065" y="37"/>
                </a:lnTo>
                <a:lnTo>
                  <a:pt x="7457" y="74"/>
                </a:lnTo>
                <a:lnTo>
                  <a:pt x="6868" y="129"/>
                </a:lnTo>
                <a:lnTo>
                  <a:pt x="6297" y="203"/>
                </a:lnTo>
                <a:lnTo>
                  <a:pt x="5174" y="350"/>
                </a:lnTo>
                <a:lnTo>
                  <a:pt x="4106" y="534"/>
                </a:lnTo>
                <a:lnTo>
                  <a:pt x="3130" y="737"/>
                </a:lnTo>
                <a:lnTo>
                  <a:pt x="2247" y="939"/>
                </a:lnTo>
                <a:lnTo>
                  <a:pt x="1492" y="1123"/>
                </a:lnTo>
                <a:lnTo>
                  <a:pt x="866" y="1289"/>
                </a:lnTo>
                <a:lnTo>
                  <a:pt x="405" y="1436"/>
                </a:lnTo>
                <a:lnTo>
                  <a:pt x="0" y="1547"/>
                </a:lnTo>
                <a:lnTo>
                  <a:pt x="203" y="1915"/>
                </a:lnTo>
                <a:lnTo>
                  <a:pt x="424" y="2357"/>
                </a:lnTo>
                <a:lnTo>
                  <a:pt x="737" y="2909"/>
                </a:lnTo>
                <a:lnTo>
                  <a:pt x="1142" y="3591"/>
                </a:lnTo>
                <a:lnTo>
                  <a:pt x="1602" y="4364"/>
                </a:lnTo>
                <a:lnTo>
                  <a:pt x="2155" y="5192"/>
                </a:lnTo>
                <a:lnTo>
                  <a:pt x="2762" y="6095"/>
                </a:lnTo>
                <a:lnTo>
                  <a:pt x="3425" y="6997"/>
                </a:lnTo>
                <a:lnTo>
                  <a:pt x="3793" y="7457"/>
                </a:lnTo>
                <a:lnTo>
                  <a:pt x="4161" y="7917"/>
                </a:lnTo>
                <a:lnTo>
                  <a:pt x="4548" y="8378"/>
                </a:lnTo>
                <a:lnTo>
                  <a:pt x="4953" y="8820"/>
                </a:lnTo>
                <a:lnTo>
                  <a:pt x="5358" y="9261"/>
                </a:lnTo>
                <a:lnTo>
                  <a:pt x="5800" y="9685"/>
                </a:lnTo>
                <a:lnTo>
                  <a:pt x="6223" y="10090"/>
                </a:lnTo>
                <a:lnTo>
                  <a:pt x="6684" y="10495"/>
                </a:lnTo>
                <a:lnTo>
                  <a:pt x="7144" y="10863"/>
                </a:lnTo>
                <a:lnTo>
                  <a:pt x="7604" y="11213"/>
                </a:lnTo>
                <a:lnTo>
                  <a:pt x="8083" y="11544"/>
                </a:lnTo>
                <a:lnTo>
                  <a:pt x="8580" y="11839"/>
                </a:lnTo>
                <a:lnTo>
                  <a:pt x="9077" y="12097"/>
                </a:lnTo>
                <a:lnTo>
                  <a:pt x="9574" y="12336"/>
                </a:lnTo>
                <a:lnTo>
                  <a:pt x="9979" y="12483"/>
                </a:lnTo>
                <a:lnTo>
                  <a:pt x="10385" y="12631"/>
                </a:lnTo>
                <a:lnTo>
                  <a:pt x="10790" y="12723"/>
                </a:lnTo>
                <a:lnTo>
                  <a:pt x="11195" y="12815"/>
                </a:lnTo>
                <a:lnTo>
                  <a:pt x="11581" y="12888"/>
                </a:lnTo>
                <a:lnTo>
                  <a:pt x="11986" y="12925"/>
                </a:lnTo>
                <a:lnTo>
                  <a:pt x="12355" y="12944"/>
                </a:lnTo>
                <a:lnTo>
                  <a:pt x="12741" y="12944"/>
                </a:lnTo>
                <a:lnTo>
                  <a:pt x="13109" y="12925"/>
                </a:lnTo>
                <a:lnTo>
                  <a:pt x="13478" y="12888"/>
                </a:lnTo>
                <a:lnTo>
                  <a:pt x="13846" y="12852"/>
                </a:lnTo>
                <a:lnTo>
                  <a:pt x="14196" y="12778"/>
                </a:lnTo>
                <a:lnTo>
                  <a:pt x="14527" y="12704"/>
                </a:lnTo>
                <a:lnTo>
                  <a:pt x="14877" y="12631"/>
                </a:lnTo>
                <a:lnTo>
                  <a:pt x="15208" y="12520"/>
                </a:lnTo>
                <a:lnTo>
                  <a:pt x="15521" y="12410"/>
                </a:lnTo>
                <a:lnTo>
                  <a:pt x="16129" y="12170"/>
                </a:lnTo>
                <a:lnTo>
                  <a:pt x="16718" y="11913"/>
                </a:lnTo>
                <a:lnTo>
                  <a:pt x="17252" y="11618"/>
                </a:lnTo>
                <a:lnTo>
                  <a:pt x="17731" y="11324"/>
                </a:lnTo>
                <a:lnTo>
                  <a:pt x="18173" y="11029"/>
                </a:lnTo>
                <a:lnTo>
                  <a:pt x="18559" y="10753"/>
                </a:lnTo>
                <a:lnTo>
                  <a:pt x="18891" y="10495"/>
                </a:lnTo>
                <a:lnTo>
                  <a:pt x="19167" y="10274"/>
                </a:lnTo>
                <a:lnTo>
                  <a:pt x="5929" y="4069"/>
                </a:lnTo>
                <a:lnTo>
                  <a:pt x="19646" y="9225"/>
                </a:lnTo>
                <a:lnTo>
                  <a:pt x="19646" y="9225"/>
                </a:lnTo>
                <a:lnTo>
                  <a:pt x="19609" y="8875"/>
                </a:lnTo>
                <a:lnTo>
                  <a:pt x="19572" y="8451"/>
                </a:lnTo>
                <a:lnTo>
                  <a:pt x="19498" y="7991"/>
                </a:lnTo>
                <a:lnTo>
                  <a:pt x="19406" y="7475"/>
                </a:lnTo>
                <a:lnTo>
                  <a:pt x="19277" y="6923"/>
                </a:lnTo>
                <a:lnTo>
                  <a:pt x="19112" y="6334"/>
                </a:lnTo>
                <a:lnTo>
                  <a:pt x="18909" y="5726"/>
                </a:lnTo>
                <a:lnTo>
                  <a:pt x="18651" y="5119"/>
                </a:lnTo>
                <a:lnTo>
                  <a:pt x="18504" y="4806"/>
                </a:lnTo>
                <a:lnTo>
                  <a:pt x="18338" y="4493"/>
                </a:lnTo>
                <a:lnTo>
                  <a:pt x="18173" y="4180"/>
                </a:lnTo>
                <a:lnTo>
                  <a:pt x="17989" y="3885"/>
                </a:lnTo>
                <a:lnTo>
                  <a:pt x="17786" y="3591"/>
                </a:lnTo>
                <a:lnTo>
                  <a:pt x="17565" y="3296"/>
                </a:lnTo>
                <a:lnTo>
                  <a:pt x="17326" y="3001"/>
                </a:lnTo>
                <a:lnTo>
                  <a:pt x="17086" y="2725"/>
                </a:lnTo>
                <a:lnTo>
                  <a:pt x="16810" y="2449"/>
                </a:lnTo>
                <a:lnTo>
                  <a:pt x="16534" y="2173"/>
                </a:lnTo>
                <a:lnTo>
                  <a:pt x="16221" y="1934"/>
                </a:lnTo>
                <a:lnTo>
                  <a:pt x="15890" y="1694"/>
                </a:lnTo>
                <a:lnTo>
                  <a:pt x="15558" y="1455"/>
                </a:lnTo>
                <a:lnTo>
                  <a:pt x="15190" y="1252"/>
                </a:lnTo>
                <a:lnTo>
                  <a:pt x="14803" y="1050"/>
                </a:lnTo>
                <a:lnTo>
                  <a:pt x="14398" y="866"/>
                </a:lnTo>
                <a:lnTo>
                  <a:pt x="13883" y="663"/>
                </a:lnTo>
                <a:lnTo>
                  <a:pt x="13349" y="497"/>
                </a:lnTo>
                <a:lnTo>
                  <a:pt x="12796" y="350"/>
                </a:lnTo>
                <a:lnTo>
                  <a:pt x="12226" y="240"/>
                </a:lnTo>
                <a:lnTo>
                  <a:pt x="11655" y="148"/>
                </a:lnTo>
                <a:lnTo>
                  <a:pt x="11066" y="74"/>
                </a:lnTo>
                <a:lnTo>
                  <a:pt x="10458" y="37"/>
                </a:lnTo>
                <a:lnTo>
                  <a:pt x="98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4136091"/>
            <a:ext cx="1085984" cy="1007319"/>
          </a:xfrm>
          <a:custGeom>
            <a:avLst/>
            <a:gdLst/>
            <a:ahLst/>
            <a:cxnLst/>
            <a:rect l="l" t="t" r="r" b="b"/>
            <a:pathLst>
              <a:path w="11196" h="10385" extrusionOk="0">
                <a:moveTo>
                  <a:pt x="3812" y="1"/>
                </a:moveTo>
                <a:lnTo>
                  <a:pt x="3518" y="19"/>
                </a:lnTo>
                <a:lnTo>
                  <a:pt x="2965" y="93"/>
                </a:lnTo>
                <a:lnTo>
                  <a:pt x="2431" y="203"/>
                </a:lnTo>
                <a:lnTo>
                  <a:pt x="1916" y="351"/>
                </a:lnTo>
                <a:lnTo>
                  <a:pt x="1400" y="535"/>
                </a:lnTo>
                <a:lnTo>
                  <a:pt x="922" y="756"/>
                </a:lnTo>
                <a:lnTo>
                  <a:pt x="443" y="995"/>
                </a:lnTo>
                <a:lnTo>
                  <a:pt x="1" y="1290"/>
                </a:lnTo>
                <a:lnTo>
                  <a:pt x="1" y="10385"/>
                </a:lnTo>
                <a:lnTo>
                  <a:pt x="10404" y="10385"/>
                </a:lnTo>
                <a:lnTo>
                  <a:pt x="10569" y="10017"/>
                </a:lnTo>
                <a:lnTo>
                  <a:pt x="10735" y="9630"/>
                </a:lnTo>
                <a:lnTo>
                  <a:pt x="10882" y="9225"/>
                </a:lnTo>
                <a:lnTo>
                  <a:pt x="10993" y="8820"/>
                </a:lnTo>
                <a:lnTo>
                  <a:pt x="11085" y="8397"/>
                </a:lnTo>
                <a:lnTo>
                  <a:pt x="11140" y="7973"/>
                </a:lnTo>
                <a:lnTo>
                  <a:pt x="11177" y="7550"/>
                </a:lnTo>
                <a:lnTo>
                  <a:pt x="11195" y="7108"/>
                </a:lnTo>
                <a:lnTo>
                  <a:pt x="11177" y="6740"/>
                </a:lnTo>
                <a:lnTo>
                  <a:pt x="11158" y="6390"/>
                </a:lnTo>
                <a:lnTo>
                  <a:pt x="11122" y="6021"/>
                </a:lnTo>
                <a:lnTo>
                  <a:pt x="11048" y="5672"/>
                </a:lnTo>
                <a:lnTo>
                  <a:pt x="10974" y="5340"/>
                </a:lnTo>
                <a:lnTo>
                  <a:pt x="10882" y="4990"/>
                </a:lnTo>
                <a:lnTo>
                  <a:pt x="10772" y="4659"/>
                </a:lnTo>
                <a:lnTo>
                  <a:pt x="10643" y="4346"/>
                </a:lnTo>
                <a:lnTo>
                  <a:pt x="10496" y="4033"/>
                </a:lnTo>
                <a:lnTo>
                  <a:pt x="10330" y="3720"/>
                </a:lnTo>
                <a:lnTo>
                  <a:pt x="10164" y="3425"/>
                </a:lnTo>
                <a:lnTo>
                  <a:pt x="9980" y="3131"/>
                </a:lnTo>
                <a:lnTo>
                  <a:pt x="9778" y="2855"/>
                </a:lnTo>
                <a:lnTo>
                  <a:pt x="9575" y="2578"/>
                </a:lnTo>
                <a:lnTo>
                  <a:pt x="9354" y="2321"/>
                </a:lnTo>
                <a:lnTo>
                  <a:pt x="9115" y="2081"/>
                </a:lnTo>
                <a:lnTo>
                  <a:pt x="8875" y="1842"/>
                </a:lnTo>
                <a:lnTo>
                  <a:pt x="8618" y="1621"/>
                </a:lnTo>
                <a:lnTo>
                  <a:pt x="8341" y="1419"/>
                </a:lnTo>
                <a:lnTo>
                  <a:pt x="8065" y="1216"/>
                </a:lnTo>
                <a:lnTo>
                  <a:pt x="7771" y="1032"/>
                </a:lnTo>
                <a:lnTo>
                  <a:pt x="7476" y="866"/>
                </a:lnTo>
                <a:lnTo>
                  <a:pt x="7163" y="700"/>
                </a:lnTo>
                <a:lnTo>
                  <a:pt x="6850" y="553"/>
                </a:lnTo>
                <a:lnTo>
                  <a:pt x="6537" y="424"/>
                </a:lnTo>
                <a:lnTo>
                  <a:pt x="6206" y="314"/>
                </a:lnTo>
                <a:lnTo>
                  <a:pt x="5856" y="222"/>
                </a:lnTo>
                <a:lnTo>
                  <a:pt x="5525" y="148"/>
                </a:lnTo>
                <a:lnTo>
                  <a:pt x="5175" y="74"/>
                </a:lnTo>
                <a:lnTo>
                  <a:pt x="4806" y="38"/>
                </a:lnTo>
                <a:lnTo>
                  <a:pt x="4457" y="19"/>
                </a:lnTo>
                <a:lnTo>
                  <a:pt x="4088" y="1"/>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19" name="Google Shape;19;p3"/>
          <p:cNvSpPr/>
          <p:nvPr/>
        </p:nvSpPr>
        <p:spPr>
          <a:xfrm>
            <a:off x="0" y="0"/>
            <a:ext cx="1936070" cy="2500305"/>
          </a:xfrm>
          <a:custGeom>
            <a:avLst/>
            <a:gdLst/>
            <a:ahLst/>
            <a:cxnLst/>
            <a:rect l="l" t="t" r="r" b="b"/>
            <a:pathLst>
              <a:path w="19960" h="25777" extrusionOk="0">
                <a:moveTo>
                  <a:pt x="1" y="0"/>
                </a:moveTo>
                <a:lnTo>
                  <a:pt x="1" y="24727"/>
                </a:lnTo>
                <a:lnTo>
                  <a:pt x="627" y="24967"/>
                </a:lnTo>
                <a:lnTo>
                  <a:pt x="1290" y="25188"/>
                </a:lnTo>
                <a:lnTo>
                  <a:pt x="1953" y="25353"/>
                </a:lnTo>
                <a:lnTo>
                  <a:pt x="2615" y="25501"/>
                </a:lnTo>
                <a:lnTo>
                  <a:pt x="3297" y="25629"/>
                </a:lnTo>
                <a:lnTo>
                  <a:pt x="3996" y="25703"/>
                </a:lnTo>
                <a:lnTo>
                  <a:pt x="4696" y="25758"/>
                </a:lnTo>
                <a:lnTo>
                  <a:pt x="5414" y="25777"/>
                </a:lnTo>
                <a:lnTo>
                  <a:pt x="6169" y="25758"/>
                </a:lnTo>
                <a:lnTo>
                  <a:pt x="6905" y="25703"/>
                </a:lnTo>
                <a:lnTo>
                  <a:pt x="7623" y="25611"/>
                </a:lnTo>
                <a:lnTo>
                  <a:pt x="8341" y="25482"/>
                </a:lnTo>
                <a:lnTo>
                  <a:pt x="9041" y="25316"/>
                </a:lnTo>
                <a:lnTo>
                  <a:pt x="9741" y="25114"/>
                </a:lnTo>
                <a:lnTo>
                  <a:pt x="10422" y="24893"/>
                </a:lnTo>
                <a:lnTo>
                  <a:pt x="11085" y="24635"/>
                </a:lnTo>
                <a:lnTo>
                  <a:pt x="11711" y="24341"/>
                </a:lnTo>
                <a:lnTo>
                  <a:pt x="12355" y="24028"/>
                </a:lnTo>
                <a:lnTo>
                  <a:pt x="12963" y="23678"/>
                </a:lnTo>
                <a:lnTo>
                  <a:pt x="13552" y="23291"/>
                </a:lnTo>
                <a:lnTo>
                  <a:pt x="14123" y="22886"/>
                </a:lnTo>
                <a:lnTo>
                  <a:pt x="14675" y="22463"/>
                </a:lnTo>
                <a:lnTo>
                  <a:pt x="15191" y="22002"/>
                </a:lnTo>
                <a:lnTo>
                  <a:pt x="15706" y="21524"/>
                </a:lnTo>
                <a:lnTo>
                  <a:pt x="16185" y="21008"/>
                </a:lnTo>
                <a:lnTo>
                  <a:pt x="16645" y="20493"/>
                </a:lnTo>
                <a:lnTo>
                  <a:pt x="17069" y="19940"/>
                </a:lnTo>
                <a:lnTo>
                  <a:pt x="17474" y="19370"/>
                </a:lnTo>
                <a:lnTo>
                  <a:pt x="17860" y="18780"/>
                </a:lnTo>
                <a:lnTo>
                  <a:pt x="18210" y="18173"/>
                </a:lnTo>
                <a:lnTo>
                  <a:pt x="18523" y="17528"/>
                </a:lnTo>
                <a:lnTo>
                  <a:pt x="18818" y="16902"/>
                </a:lnTo>
                <a:lnTo>
                  <a:pt x="19076" y="16240"/>
                </a:lnTo>
                <a:lnTo>
                  <a:pt x="19296" y="15558"/>
                </a:lnTo>
                <a:lnTo>
                  <a:pt x="19499" y="14859"/>
                </a:lnTo>
                <a:lnTo>
                  <a:pt x="19665" y="14159"/>
                </a:lnTo>
                <a:lnTo>
                  <a:pt x="19794" y="13441"/>
                </a:lnTo>
                <a:lnTo>
                  <a:pt x="19886" y="12723"/>
                </a:lnTo>
                <a:lnTo>
                  <a:pt x="19941" y="11986"/>
                </a:lnTo>
                <a:lnTo>
                  <a:pt x="19959" y="11232"/>
                </a:lnTo>
                <a:lnTo>
                  <a:pt x="19959" y="10808"/>
                </a:lnTo>
                <a:lnTo>
                  <a:pt x="19941" y="10385"/>
                </a:lnTo>
                <a:lnTo>
                  <a:pt x="19904" y="9980"/>
                </a:lnTo>
                <a:lnTo>
                  <a:pt x="19867" y="9556"/>
                </a:lnTo>
                <a:lnTo>
                  <a:pt x="19812" y="9151"/>
                </a:lnTo>
                <a:lnTo>
                  <a:pt x="19738" y="8746"/>
                </a:lnTo>
                <a:lnTo>
                  <a:pt x="19665" y="8341"/>
                </a:lnTo>
                <a:lnTo>
                  <a:pt x="19591" y="7936"/>
                </a:lnTo>
                <a:lnTo>
                  <a:pt x="19481" y="7549"/>
                </a:lnTo>
                <a:lnTo>
                  <a:pt x="19389" y="7163"/>
                </a:lnTo>
                <a:lnTo>
                  <a:pt x="19260" y="6776"/>
                </a:lnTo>
                <a:lnTo>
                  <a:pt x="19131" y="6389"/>
                </a:lnTo>
                <a:lnTo>
                  <a:pt x="19002" y="6021"/>
                </a:lnTo>
                <a:lnTo>
                  <a:pt x="18855" y="5653"/>
                </a:lnTo>
                <a:lnTo>
                  <a:pt x="18523" y="4916"/>
                </a:lnTo>
                <a:lnTo>
                  <a:pt x="18155" y="4217"/>
                </a:lnTo>
                <a:lnTo>
                  <a:pt x="17750" y="3536"/>
                </a:lnTo>
                <a:lnTo>
                  <a:pt x="17326" y="2873"/>
                </a:lnTo>
                <a:lnTo>
                  <a:pt x="16848" y="2247"/>
                </a:lnTo>
                <a:lnTo>
                  <a:pt x="16351" y="1639"/>
                </a:lnTo>
                <a:lnTo>
                  <a:pt x="15817" y="1068"/>
                </a:lnTo>
                <a:lnTo>
                  <a:pt x="15246" y="516"/>
                </a:lnTo>
                <a:lnTo>
                  <a:pt x="14657" y="0"/>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20" name="Google Shape;20;p3"/>
          <p:cNvSpPr/>
          <p:nvPr/>
        </p:nvSpPr>
        <p:spPr>
          <a:xfrm>
            <a:off x="2221739" y="0"/>
            <a:ext cx="971624" cy="843005"/>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21" name="Google Shape;21;p3"/>
          <p:cNvSpPr/>
          <p:nvPr/>
        </p:nvSpPr>
        <p:spPr>
          <a:xfrm>
            <a:off x="1680587" y="3914645"/>
            <a:ext cx="1491337" cy="1228764"/>
          </a:xfrm>
          <a:custGeom>
            <a:avLst/>
            <a:gdLst/>
            <a:ahLst/>
            <a:cxnLst/>
            <a:rect l="l" t="t" r="r" b="b"/>
            <a:pathLst>
              <a:path w="15375" h="12668" extrusionOk="0">
                <a:moveTo>
                  <a:pt x="6500" y="1"/>
                </a:moveTo>
                <a:lnTo>
                  <a:pt x="6187" y="167"/>
                </a:lnTo>
                <a:lnTo>
                  <a:pt x="5837" y="406"/>
                </a:lnTo>
                <a:lnTo>
                  <a:pt x="5377" y="719"/>
                </a:lnTo>
                <a:lnTo>
                  <a:pt x="4843" y="1105"/>
                </a:lnTo>
                <a:lnTo>
                  <a:pt x="4254" y="1603"/>
                </a:lnTo>
                <a:lnTo>
                  <a:pt x="3941" y="1879"/>
                </a:lnTo>
                <a:lnTo>
                  <a:pt x="3609" y="2173"/>
                </a:lnTo>
                <a:lnTo>
                  <a:pt x="3296" y="2486"/>
                </a:lnTo>
                <a:lnTo>
                  <a:pt x="2965" y="2818"/>
                </a:lnTo>
                <a:lnTo>
                  <a:pt x="2652" y="3186"/>
                </a:lnTo>
                <a:lnTo>
                  <a:pt x="2339" y="3573"/>
                </a:lnTo>
                <a:lnTo>
                  <a:pt x="2026" y="3978"/>
                </a:lnTo>
                <a:lnTo>
                  <a:pt x="1731" y="4401"/>
                </a:lnTo>
                <a:lnTo>
                  <a:pt x="1455" y="4843"/>
                </a:lnTo>
                <a:lnTo>
                  <a:pt x="1179" y="5303"/>
                </a:lnTo>
                <a:lnTo>
                  <a:pt x="939" y="5782"/>
                </a:lnTo>
                <a:lnTo>
                  <a:pt x="718" y="6298"/>
                </a:lnTo>
                <a:lnTo>
                  <a:pt x="516" y="6813"/>
                </a:lnTo>
                <a:lnTo>
                  <a:pt x="350" y="7365"/>
                </a:lnTo>
                <a:lnTo>
                  <a:pt x="203" y="7936"/>
                </a:lnTo>
                <a:lnTo>
                  <a:pt x="92" y="8525"/>
                </a:lnTo>
                <a:lnTo>
                  <a:pt x="19" y="9133"/>
                </a:lnTo>
                <a:lnTo>
                  <a:pt x="0" y="9759"/>
                </a:lnTo>
                <a:lnTo>
                  <a:pt x="0" y="10403"/>
                </a:lnTo>
                <a:lnTo>
                  <a:pt x="19" y="10735"/>
                </a:lnTo>
                <a:lnTo>
                  <a:pt x="56" y="11066"/>
                </a:lnTo>
                <a:lnTo>
                  <a:pt x="111" y="11471"/>
                </a:lnTo>
                <a:lnTo>
                  <a:pt x="185" y="11858"/>
                </a:lnTo>
                <a:lnTo>
                  <a:pt x="258" y="12263"/>
                </a:lnTo>
                <a:lnTo>
                  <a:pt x="369" y="12668"/>
                </a:lnTo>
                <a:lnTo>
                  <a:pt x="15209" y="12668"/>
                </a:lnTo>
                <a:lnTo>
                  <a:pt x="15264" y="12245"/>
                </a:lnTo>
                <a:lnTo>
                  <a:pt x="15319" y="11821"/>
                </a:lnTo>
                <a:lnTo>
                  <a:pt x="15337" y="11398"/>
                </a:lnTo>
                <a:lnTo>
                  <a:pt x="15356" y="10974"/>
                </a:lnTo>
                <a:lnTo>
                  <a:pt x="15374" y="10551"/>
                </a:lnTo>
                <a:lnTo>
                  <a:pt x="15356" y="10127"/>
                </a:lnTo>
                <a:lnTo>
                  <a:pt x="15337" y="9722"/>
                </a:lnTo>
                <a:lnTo>
                  <a:pt x="15301" y="9317"/>
                </a:lnTo>
                <a:lnTo>
                  <a:pt x="15245" y="8986"/>
                </a:lnTo>
                <a:lnTo>
                  <a:pt x="15209" y="8654"/>
                </a:lnTo>
                <a:lnTo>
                  <a:pt x="15061" y="8028"/>
                </a:lnTo>
                <a:lnTo>
                  <a:pt x="14896" y="7421"/>
                </a:lnTo>
                <a:lnTo>
                  <a:pt x="14675" y="6850"/>
                </a:lnTo>
                <a:lnTo>
                  <a:pt x="14435" y="6298"/>
                </a:lnTo>
                <a:lnTo>
                  <a:pt x="14177" y="5782"/>
                </a:lnTo>
                <a:lnTo>
                  <a:pt x="13883" y="5285"/>
                </a:lnTo>
                <a:lnTo>
                  <a:pt x="13570" y="4825"/>
                </a:lnTo>
                <a:lnTo>
                  <a:pt x="13238" y="4383"/>
                </a:lnTo>
                <a:lnTo>
                  <a:pt x="12889" y="3959"/>
                </a:lnTo>
                <a:lnTo>
                  <a:pt x="12520" y="3573"/>
                </a:lnTo>
                <a:lnTo>
                  <a:pt x="12152" y="3204"/>
                </a:lnTo>
                <a:lnTo>
                  <a:pt x="11766" y="2855"/>
                </a:lnTo>
                <a:lnTo>
                  <a:pt x="11379" y="2523"/>
                </a:lnTo>
                <a:lnTo>
                  <a:pt x="10992" y="2229"/>
                </a:lnTo>
                <a:lnTo>
                  <a:pt x="10587" y="1952"/>
                </a:lnTo>
                <a:lnTo>
                  <a:pt x="10201" y="1695"/>
                </a:lnTo>
                <a:lnTo>
                  <a:pt x="9814" y="1455"/>
                </a:lnTo>
                <a:lnTo>
                  <a:pt x="9427" y="1234"/>
                </a:lnTo>
                <a:lnTo>
                  <a:pt x="9059" y="1050"/>
                </a:lnTo>
                <a:lnTo>
                  <a:pt x="8378" y="700"/>
                </a:lnTo>
                <a:lnTo>
                  <a:pt x="7770" y="443"/>
                </a:lnTo>
                <a:lnTo>
                  <a:pt x="7236" y="240"/>
                </a:lnTo>
                <a:lnTo>
                  <a:pt x="6850" y="93"/>
                </a:lnTo>
                <a:lnTo>
                  <a:pt x="65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a:off x="5349175" y="1964350"/>
            <a:ext cx="31089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23" name="Google Shape;23;p3"/>
          <p:cNvSpPr txBox="1">
            <a:spLocks noGrp="1"/>
          </p:cNvSpPr>
          <p:nvPr>
            <p:ph type="subTitle" idx="1"/>
          </p:nvPr>
        </p:nvSpPr>
        <p:spPr>
          <a:xfrm>
            <a:off x="5349175" y="3221054"/>
            <a:ext cx="310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
        <p:cNvGrpSpPr/>
        <p:nvPr/>
      </p:nvGrpSpPr>
      <p:grpSpPr>
        <a:xfrm>
          <a:off x="0" y="0"/>
          <a:ext cx="0" cy="0"/>
          <a:chOff x="0" y="0"/>
          <a:chExt cx="0" cy="0"/>
        </a:xfrm>
      </p:grpSpPr>
      <p:sp>
        <p:nvSpPr>
          <p:cNvPr id="25" name="Google Shape;25;p4"/>
          <p:cNvSpPr/>
          <p:nvPr/>
        </p:nvSpPr>
        <p:spPr>
          <a:xfrm>
            <a:off x="0" y="0"/>
            <a:ext cx="9144093" cy="5143522"/>
          </a:xfrm>
          <a:custGeom>
            <a:avLst/>
            <a:gdLst/>
            <a:ahLst/>
            <a:cxnLst/>
            <a:rect l="l" t="t" r="r" b="b"/>
            <a:pathLst>
              <a:path w="94269" h="53026" extrusionOk="0">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1650244" y="3237827"/>
            <a:ext cx="930521" cy="1355672"/>
          </a:xfrm>
          <a:custGeom>
            <a:avLst/>
            <a:gdLst/>
            <a:ahLst/>
            <a:cxnLst/>
            <a:rect l="l" t="t" r="r" b="b"/>
            <a:pathLst>
              <a:path w="9593" h="13976" extrusionOk="0">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602686" y="3512916"/>
            <a:ext cx="1278848" cy="1021604"/>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991883" y="3961149"/>
            <a:ext cx="566286" cy="927029"/>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0" y="2514602"/>
            <a:ext cx="1378855" cy="1907408"/>
          </a:xfrm>
          <a:custGeom>
            <a:avLst/>
            <a:gdLst/>
            <a:ahLst/>
            <a:cxnLst/>
            <a:rect l="l" t="t" r="r" b="b"/>
            <a:pathLst>
              <a:path w="14215" h="19664" extrusionOk="0">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2114578" y="0"/>
            <a:ext cx="1107352" cy="964471"/>
          </a:xfrm>
          <a:custGeom>
            <a:avLst/>
            <a:gdLst/>
            <a:ahLst/>
            <a:cxnLst/>
            <a:rect l="l" t="t" r="r" b="b"/>
            <a:pathLst>
              <a:path w="11416" h="9943" extrusionOk="0">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600940" y="421461"/>
            <a:ext cx="1543076" cy="2686124"/>
          </a:xfrm>
          <a:custGeom>
            <a:avLst/>
            <a:gdLst/>
            <a:ahLst/>
            <a:cxnLst/>
            <a:rect l="l" t="t" r="r" b="b"/>
            <a:pathLst>
              <a:path w="15908" h="27692" extrusionOk="0">
                <a:moveTo>
                  <a:pt x="13846" y="1"/>
                </a:moveTo>
                <a:lnTo>
                  <a:pt x="13128" y="19"/>
                </a:lnTo>
                <a:lnTo>
                  <a:pt x="12428" y="74"/>
                </a:lnTo>
                <a:lnTo>
                  <a:pt x="11729" y="166"/>
                </a:lnTo>
                <a:lnTo>
                  <a:pt x="11047" y="277"/>
                </a:lnTo>
                <a:lnTo>
                  <a:pt x="10384" y="442"/>
                </a:lnTo>
                <a:lnTo>
                  <a:pt x="9722" y="627"/>
                </a:lnTo>
                <a:lnTo>
                  <a:pt x="9077" y="848"/>
                </a:lnTo>
                <a:lnTo>
                  <a:pt x="8451" y="1087"/>
                </a:lnTo>
                <a:lnTo>
                  <a:pt x="7844" y="1363"/>
                </a:lnTo>
                <a:lnTo>
                  <a:pt x="7255" y="1676"/>
                </a:lnTo>
                <a:lnTo>
                  <a:pt x="6665" y="2007"/>
                </a:lnTo>
                <a:lnTo>
                  <a:pt x="6113" y="2357"/>
                </a:lnTo>
                <a:lnTo>
                  <a:pt x="5561" y="2744"/>
                </a:lnTo>
                <a:lnTo>
                  <a:pt x="5045" y="3167"/>
                </a:lnTo>
                <a:lnTo>
                  <a:pt x="4530" y="3591"/>
                </a:lnTo>
                <a:lnTo>
                  <a:pt x="4051" y="4051"/>
                </a:lnTo>
                <a:lnTo>
                  <a:pt x="3591" y="4530"/>
                </a:lnTo>
                <a:lnTo>
                  <a:pt x="3167" y="5045"/>
                </a:lnTo>
                <a:lnTo>
                  <a:pt x="2744" y="5561"/>
                </a:lnTo>
                <a:lnTo>
                  <a:pt x="2357" y="6113"/>
                </a:lnTo>
                <a:lnTo>
                  <a:pt x="2007" y="6666"/>
                </a:lnTo>
                <a:lnTo>
                  <a:pt x="1676" y="7255"/>
                </a:lnTo>
                <a:lnTo>
                  <a:pt x="1363" y="7844"/>
                </a:lnTo>
                <a:lnTo>
                  <a:pt x="1087" y="8452"/>
                </a:lnTo>
                <a:lnTo>
                  <a:pt x="847" y="9078"/>
                </a:lnTo>
                <a:lnTo>
                  <a:pt x="626" y="9722"/>
                </a:lnTo>
                <a:lnTo>
                  <a:pt x="442" y="10385"/>
                </a:lnTo>
                <a:lnTo>
                  <a:pt x="276" y="11048"/>
                </a:lnTo>
                <a:lnTo>
                  <a:pt x="166" y="11729"/>
                </a:lnTo>
                <a:lnTo>
                  <a:pt x="74" y="12428"/>
                </a:lnTo>
                <a:lnTo>
                  <a:pt x="19" y="13128"/>
                </a:lnTo>
                <a:lnTo>
                  <a:pt x="0" y="13846"/>
                </a:lnTo>
                <a:lnTo>
                  <a:pt x="19" y="14564"/>
                </a:lnTo>
                <a:lnTo>
                  <a:pt x="74" y="15264"/>
                </a:lnTo>
                <a:lnTo>
                  <a:pt x="166" y="15964"/>
                </a:lnTo>
                <a:lnTo>
                  <a:pt x="276" y="16645"/>
                </a:lnTo>
                <a:lnTo>
                  <a:pt x="442" y="17308"/>
                </a:lnTo>
                <a:lnTo>
                  <a:pt x="626" y="17970"/>
                </a:lnTo>
                <a:lnTo>
                  <a:pt x="847" y="18615"/>
                </a:lnTo>
                <a:lnTo>
                  <a:pt x="1087" y="19241"/>
                </a:lnTo>
                <a:lnTo>
                  <a:pt x="1363" y="19848"/>
                </a:lnTo>
                <a:lnTo>
                  <a:pt x="1676" y="20438"/>
                </a:lnTo>
                <a:lnTo>
                  <a:pt x="2007" y="21027"/>
                </a:lnTo>
                <a:lnTo>
                  <a:pt x="2357" y="21579"/>
                </a:lnTo>
                <a:lnTo>
                  <a:pt x="2744" y="22131"/>
                </a:lnTo>
                <a:lnTo>
                  <a:pt x="3167" y="22647"/>
                </a:lnTo>
                <a:lnTo>
                  <a:pt x="3591" y="23162"/>
                </a:lnTo>
                <a:lnTo>
                  <a:pt x="4051" y="23641"/>
                </a:lnTo>
                <a:lnTo>
                  <a:pt x="4530" y="24101"/>
                </a:lnTo>
                <a:lnTo>
                  <a:pt x="5045" y="24525"/>
                </a:lnTo>
                <a:lnTo>
                  <a:pt x="5561" y="24948"/>
                </a:lnTo>
                <a:lnTo>
                  <a:pt x="6113" y="25335"/>
                </a:lnTo>
                <a:lnTo>
                  <a:pt x="6665" y="25685"/>
                </a:lnTo>
                <a:lnTo>
                  <a:pt x="7255" y="26016"/>
                </a:lnTo>
                <a:lnTo>
                  <a:pt x="7844" y="26329"/>
                </a:lnTo>
                <a:lnTo>
                  <a:pt x="8451" y="26605"/>
                </a:lnTo>
                <a:lnTo>
                  <a:pt x="9077" y="26845"/>
                </a:lnTo>
                <a:lnTo>
                  <a:pt x="9722" y="27066"/>
                </a:lnTo>
                <a:lnTo>
                  <a:pt x="10384" y="27250"/>
                </a:lnTo>
                <a:lnTo>
                  <a:pt x="11047" y="27416"/>
                </a:lnTo>
                <a:lnTo>
                  <a:pt x="11729" y="27526"/>
                </a:lnTo>
                <a:lnTo>
                  <a:pt x="12428" y="27618"/>
                </a:lnTo>
                <a:lnTo>
                  <a:pt x="13128" y="27673"/>
                </a:lnTo>
                <a:lnTo>
                  <a:pt x="13846" y="27692"/>
                </a:lnTo>
                <a:lnTo>
                  <a:pt x="14361" y="27673"/>
                </a:lnTo>
                <a:lnTo>
                  <a:pt x="14895" y="27655"/>
                </a:lnTo>
                <a:lnTo>
                  <a:pt x="15392" y="27600"/>
                </a:lnTo>
                <a:lnTo>
                  <a:pt x="15908" y="27544"/>
                </a:lnTo>
                <a:lnTo>
                  <a:pt x="15908" y="148"/>
                </a:lnTo>
                <a:lnTo>
                  <a:pt x="15392" y="93"/>
                </a:lnTo>
                <a:lnTo>
                  <a:pt x="14895" y="37"/>
                </a:lnTo>
                <a:lnTo>
                  <a:pt x="14361" y="19"/>
                </a:lnTo>
                <a:lnTo>
                  <a:pt x="13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body" idx="1"/>
          </p:nvPr>
        </p:nvSpPr>
        <p:spPr>
          <a:xfrm>
            <a:off x="3344575" y="1323600"/>
            <a:ext cx="3859200" cy="819900"/>
          </a:xfrm>
          <a:prstGeom prst="rect">
            <a:avLst/>
          </a:prstGeom>
        </p:spPr>
        <p:txBody>
          <a:bodyPr spcFirstLastPara="1" wrap="square" lIns="91425" tIns="91425" rIns="91425" bIns="91425" anchor="t" anchorCtr="0">
            <a:noAutofit/>
          </a:bodyPr>
          <a:lstStyle>
            <a:lvl1pPr marL="457200" lvl="0" indent="-393700" rtl="0">
              <a:spcBef>
                <a:spcPts val="600"/>
              </a:spcBef>
              <a:spcAft>
                <a:spcPts val="0"/>
              </a:spcAft>
              <a:buClr>
                <a:schemeClr val="accent2"/>
              </a:buClr>
              <a:buSzPts val="2600"/>
              <a:buChar char="⊷"/>
              <a:defRPr sz="2600" i="1">
                <a:solidFill>
                  <a:schemeClr val="accent2"/>
                </a:solidFill>
              </a:defRPr>
            </a:lvl1pPr>
            <a:lvl2pPr marL="914400" lvl="1" indent="-393700" rtl="0">
              <a:spcBef>
                <a:spcPts val="0"/>
              </a:spcBef>
              <a:spcAft>
                <a:spcPts val="0"/>
              </a:spcAft>
              <a:buClr>
                <a:schemeClr val="accent2"/>
              </a:buClr>
              <a:buSzPts val="2600"/>
              <a:buChar char="⊶"/>
              <a:defRPr sz="2600" i="1">
                <a:solidFill>
                  <a:schemeClr val="accent2"/>
                </a:solidFill>
              </a:defRPr>
            </a:lvl2pPr>
            <a:lvl3pPr marL="1371600" lvl="2" indent="-393700" rtl="0">
              <a:spcBef>
                <a:spcPts val="0"/>
              </a:spcBef>
              <a:spcAft>
                <a:spcPts val="0"/>
              </a:spcAft>
              <a:buClr>
                <a:schemeClr val="accent2"/>
              </a:buClr>
              <a:buSzPts val="2600"/>
              <a:buChar char="⊸"/>
              <a:defRPr sz="2600" i="1">
                <a:solidFill>
                  <a:schemeClr val="accent2"/>
                </a:solidFill>
              </a:defRPr>
            </a:lvl3pPr>
            <a:lvl4pPr marL="1828800" lvl="3" indent="-393700" rtl="0">
              <a:spcBef>
                <a:spcPts val="0"/>
              </a:spcBef>
              <a:spcAft>
                <a:spcPts val="0"/>
              </a:spcAft>
              <a:buClr>
                <a:schemeClr val="accent2"/>
              </a:buClr>
              <a:buSzPts val="2600"/>
              <a:buChar char="●"/>
              <a:defRPr sz="2600" i="1">
                <a:solidFill>
                  <a:schemeClr val="accent2"/>
                </a:solidFill>
              </a:defRPr>
            </a:lvl4pPr>
            <a:lvl5pPr marL="2286000" lvl="4" indent="-393700" rtl="0">
              <a:spcBef>
                <a:spcPts val="0"/>
              </a:spcBef>
              <a:spcAft>
                <a:spcPts val="0"/>
              </a:spcAft>
              <a:buClr>
                <a:schemeClr val="accent2"/>
              </a:buClr>
              <a:buSzPts val="2600"/>
              <a:buChar char="○"/>
              <a:defRPr sz="2600" i="1">
                <a:solidFill>
                  <a:schemeClr val="accent2"/>
                </a:solidFill>
              </a:defRPr>
            </a:lvl5pPr>
            <a:lvl6pPr marL="2743200" lvl="5" indent="-393700" rtl="0">
              <a:spcBef>
                <a:spcPts val="0"/>
              </a:spcBef>
              <a:spcAft>
                <a:spcPts val="0"/>
              </a:spcAft>
              <a:buClr>
                <a:schemeClr val="accent2"/>
              </a:buClr>
              <a:buSzPts val="2600"/>
              <a:buChar char="■"/>
              <a:defRPr sz="2600" i="1">
                <a:solidFill>
                  <a:schemeClr val="accent2"/>
                </a:solidFill>
              </a:defRPr>
            </a:lvl6pPr>
            <a:lvl7pPr marL="3200400" lvl="6" indent="-393700" rtl="0">
              <a:spcBef>
                <a:spcPts val="0"/>
              </a:spcBef>
              <a:spcAft>
                <a:spcPts val="0"/>
              </a:spcAft>
              <a:buClr>
                <a:schemeClr val="accent2"/>
              </a:buClr>
              <a:buSzPts val="2600"/>
              <a:buChar char="●"/>
              <a:defRPr sz="2600" i="1">
                <a:solidFill>
                  <a:schemeClr val="accent2"/>
                </a:solidFill>
              </a:defRPr>
            </a:lvl7pPr>
            <a:lvl8pPr marL="3657600" lvl="7" indent="-393700" rtl="0">
              <a:spcBef>
                <a:spcPts val="0"/>
              </a:spcBef>
              <a:spcAft>
                <a:spcPts val="0"/>
              </a:spcAft>
              <a:buClr>
                <a:schemeClr val="accent2"/>
              </a:buClr>
              <a:buSzPts val="2600"/>
              <a:buChar char="○"/>
              <a:defRPr sz="2600" i="1">
                <a:solidFill>
                  <a:schemeClr val="accent2"/>
                </a:solidFill>
              </a:defRPr>
            </a:lvl8pPr>
            <a:lvl9pPr marL="4114800" lvl="8" indent="-393700">
              <a:spcBef>
                <a:spcPts val="0"/>
              </a:spcBef>
              <a:spcAft>
                <a:spcPts val="0"/>
              </a:spcAft>
              <a:buClr>
                <a:schemeClr val="accent2"/>
              </a:buClr>
              <a:buSzPts val="2600"/>
              <a:buChar char="■"/>
              <a:defRPr sz="2600" i="1">
                <a:solidFill>
                  <a:schemeClr val="accent2"/>
                </a:solidFill>
              </a:defRPr>
            </a:lvl9pPr>
          </a:lstStyle>
          <a:p>
            <a:endParaRPr/>
          </a:p>
        </p:txBody>
      </p:sp>
      <p:sp>
        <p:nvSpPr>
          <p:cNvPr id="33" name="Google Shape;33;p4"/>
          <p:cNvSpPr txBox="1"/>
          <p:nvPr/>
        </p:nvSpPr>
        <p:spPr>
          <a:xfrm>
            <a:off x="1531725" y="1092169"/>
            <a:ext cx="1957200" cy="65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600">
                <a:solidFill>
                  <a:schemeClr val="dk1"/>
                </a:solidFill>
                <a:latin typeface="Dosis"/>
                <a:ea typeface="Dosis"/>
                <a:cs typeface="Dosis"/>
                <a:sym typeface="Dosis"/>
              </a:rPr>
              <a:t>“</a:t>
            </a:r>
            <a:endParaRPr sz="9600">
              <a:solidFill>
                <a:schemeClr val="dk1"/>
              </a:solidFill>
              <a:latin typeface="Dosis"/>
              <a:ea typeface="Dosis"/>
              <a:cs typeface="Dosis"/>
              <a:sym typeface="Dosis"/>
            </a:endParaRPr>
          </a:p>
        </p:txBody>
      </p:sp>
      <p:sp>
        <p:nvSpPr>
          <p:cNvPr id="34" name="Google Shape;34;p4"/>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5"/>
        <p:cNvGrpSpPr/>
        <p:nvPr/>
      </p:nvGrpSpPr>
      <p:grpSpPr>
        <a:xfrm>
          <a:off x="0" y="0"/>
          <a:ext cx="0" cy="0"/>
          <a:chOff x="0" y="0"/>
          <a:chExt cx="0" cy="0"/>
        </a:xfrm>
      </p:grpSpPr>
      <p:sp>
        <p:nvSpPr>
          <p:cNvPr id="36" name="Google Shape;36;p5"/>
          <p:cNvSpPr/>
          <p:nvPr/>
        </p:nvSpPr>
        <p:spPr>
          <a:xfrm>
            <a:off x="0" y="0"/>
            <a:ext cx="9144093" cy="5143522"/>
          </a:xfrm>
          <a:custGeom>
            <a:avLst/>
            <a:gdLst/>
            <a:ahLst/>
            <a:cxnLst/>
            <a:rect l="l" t="t" r="r" b="b"/>
            <a:pathLst>
              <a:path w="94269" h="53026" extrusionOk="0">
                <a:moveTo>
                  <a:pt x="40138" y="14729"/>
                </a:moveTo>
                <a:lnTo>
                  <a:pt x="40211" y="15411"/>
                </a:lnTo>
                <a:lnTo>
                  <a:pt x="40303" y="16239"/>
                </a:lnTo>
                <a:lnTo>
                  <a:pt x="40395" y="17325"/>
                </a:lnTo>
                <a:lnTo>
                  <a:pt x="40469" y="18633"/>
                </a:lnTo>
                <a:lnTo>
                  <a:pt x="40543" y="20161"/>
                </a:lnTo>
                <a:lnTo>
                  <a:pt x="40561" y="20989"/>
                </a:lnTo>
                <a:lnTo>
                  <a:pt x="40579" y="21855"/>
                </a:lnTo>
                <a:lnTo>
                  <a:pt x="40561" y="22738"/>
                </a:lnTo>
                <a:lnTo>
                  <a:pt x="40561" y="23659"/>
                </a:lnTo>
                <a:lnTo>
                  <a:pt x="40524" y="24616"/>
                </a:lnTo>
                <a:lnTo>
                  <a:pt x="40469" y="25574"/>
                </a:lnTo>
                <a:lnTo>
                  <a:pt x="40395" y="26568"/>
                </a:lnTo>
                <a:lnTo>
                  <a:pt x="40303" y="27562"/>
                </a:lnTo>
                <a:lnTo>
                  <a:pt x="40193" y="28556"/>
                </a:lnTo>
                <a:lnTo>
                  <a:pt x="40064" y="29569"/>
                </a:lnTo>
                <a:lnTo>
                  <a:pt x="39880" y="30563"/>
                </a:lnTo>
                <a:lnTo>
                  <a:pt x="39696" y="31558"/>
                </a:lnTo>
                <a:lnTo>
                  <a:pt x="39475" y="32552"/>
                </a:lnTo>
                <a:lnTo>
                  <a:pt x="39217" y="33528"/>
                </a:lnTo>
                <a:lnTo>
                  <a:pt x="38922" y="34485"/>
                </a:lnTo>
                <a:lnTo>
                  <a:pt x="38591" y="35424"/>
                </a:lnTo>
                <a:lnTo>
                  <a:pt x="38407" y="35884"/>
                </a:lnTo>
                <a:lnTo>
                  <a:pt x="38223" y="36326"/>
                </a:lnTo>
                <a:lnTo>
                  <a:pt x="38039" y="36768"/>
                </a:lnTo>
                <a:lnTo>
                  <a:pt x="37818" y="37210"/>
                </a:lnTo>
                <a:lnTo>
                  <a:pt x="37597" y="37633"/>
                </a:lnTo>
                <a:lnTo>
                  <a:pt x="37376" y="38038"/>
                </a:lnTo>
                <a:lnTo>
                  <a:pt x="37136" y="38444"/>
                </a:lnTo>
                <a:lnTo>
                  <a:pt x="36897" y="38849"/>
                </a:lnTo>
                <a:lnTo>
                  <a:pt x="36621" y="39235"/>
                </a:lnTo>
                <a:lnTo>
                  <a:pt x="36363" y="39585"/>
                </a:lnTo>
                <a:lnTo>
                  <a:pt x="36087" y="39953"/>
                </a:lnTo>
                <a:lnTo>
                  <a:pt x="35811" y="40285"/>
                </a:lnTo>
                <a:lnTo>
                  <a:pt x="35516" y="40598"/>
                </a:lnTo>
                <a:lnTo>
                  <a:pt x="35222" y="40911"/>
                </a:lnTo>
                <a:lnTo>
                  <a:pt x="34927" y="41205"/>
                </a:lnTo>
                <a:lnTo>
                  <a:pt x="34614" y="41500"/>
                </a:lnTo>
                <a:lnTo>
                  <a:pt x="34301" y="41758"/>
                </a:lnTo>
                <a:lnTo>
                  <a:pt x="33988" y="42015"/>
                </a:lnTo>
                <a:lnTo>
                  <a:pt x="33675" y="42255"/>
                </a:lnTo>
                <a:lnTo>
                  <a:pt x="33344" y="42494"/>
                </a:lnTo>
                <a:lnTo>
                  <a:pt x="33012" y="42715"/>
                </a:lnTo>
                <a:lnTo>
                  <a:pt x="32681" y="42918"/>
                </a:lnTo>
                <a:lnTo>
                  <a:pt x="32349" y="43102"/>
                </a:lnTo>
                <a:lnTo>
                  <a:pt x="32018" y="43286"/>
                </a:lnTo>
                <a:lnTo>
                  <a:pt x="31337" y="43636"/>
                </a:lnTo>
                <a:lnTo>
                  <a:pt x="30656" y="43930"/>
                </a:lnTo>
                <a:lnTo>
                  <a:pt x="29956" y="44188"/>
                </a:lnTo>
                <a:lnTo>
                  <a:pt x="29275" y="44409"/>
                </a:lnTo>
                <a:lnTo>
                  <a:pt x="28593" y="44593"/>
                </a:lnTo>
                <a:lnTo>
                  <a:pt x="27912" y="44740"/>
                </a:lnTo>
                <a:lnTo>
                  <a:pt x="27249" y="44869"/>
                </a:lnTo>
                <a:lnTo>
                  <a:pt x="26605" y="44961"/>
                </a:lnTo>
                <a:lnTo>
                  <a:pt x="25961" y="45035"/>
                </a:lnTo>
                <a:lnTo>
                  <a:pt x="25335" y="45090"/>
                </a:lnTo>
                <a:lnTo>
                  <a:pt x="24745" y="45127"/>
                </a:lnTo>
                <a:lnTo>
                  <a:pt x="24175" y="45145"/>
                </a:lnTo>
                <a:lnTo>
                  <a:pt x="23622" y="45145"/>
                </a:lnTo>
                <a:lnTo>
                  <a:pt x="23125" y="45127"/>
                </a:lnTo>
                <a:lnTo>
                  <a:pt x="22205" y="45072"/>
                </a:lnTo>
                <a:lnTo>
                  <a:pt x="21450" y="44998"/>
                </a:lnTo>
                <a:lnTo>
                  <a:pt x="20879" y="44924"/>
                </a:lnTo>
                <a:lnTo>
                  <a:pt x="20400" y="44851"/>
                </a:lnTo>
                <a:lnTo>
                  <a:pt x="20124" y="44427"/>
                </a:lnTo>
                <a:lnTo>
                  <a:pt x="19829" y="43949"/>
                </a:lnTo>
                <a:lnTo>
                  <a:pt x="19461" y="43286"/>
                </a:lnTo>
                <a:lnTo>
                  <a:pt x="19038" y="42457"/>
                </a:lnTo>
                <a:lnTo>
                  <a:pt x="18835" y="41997"/>
                </a:lnTo>
                <a:lnTo>
                  <a:pt x="18614" y="41500"/>
                </a:lnTo>
                <a:lnTo>
                  <a:pt x="18393" y="40966"/>
                </a:lnTo>
                <a:lnTo>
                  <a:pt x="18191" y="40414"/>
                </a:lnTo>
                <a:lnTo>
                  <a:pt x="17988" y="39824"/>
                </a:lnTo>
                <a:lnTo>
                  <a:pt x="17804" y="39198"/>
                </a:lnTo>
                <a:lnTo>
                  <a:pt x="17638" y="38572"/>
                </a:lnTo>
                <a:lnTo>
                  <a:pt x="17491" y="37910"/>
                </a:lnTo>
                <a:lnTo>
                  <a:pt x="17362" y="37228"/>
                </a:lnTo>
                <a:lnTo>
                  <a:pt x="17252" y="36529"/>
                </a:lnTo>
                <a:lnTo>
                  <a:pt x="17178" y="35811"/>
                </a:lnTo>
                <a:lnTo>
                  <a:pt x="17141" y="35074"/>
                </a:lnTo>
                <a:lnTo>
                  <a:pt x="17141" y="34338"/>
                </a:lnTo>
                <a:lnTo>
                  <a:pt x="17178" y="33564"/>
                </a:lnTo>
                <a:lnTo>
                  <a:pt x="17215" y="33196"/>
                </a:lnTo>
                <a:lnTo>
                  <a:pt x="17252" y="32810"/>
                </a:lnTo>
                <a:lnTo>
                  <a:pt x="17307" y="32423"/>
                </a:lnTo>
                <a:lnTo>
                  <a:pt x="17381" y="32036"/>
                </a:lnTo>
                <a:lnTo>
                  <a:pt x="17473" y="31650"/>
                </a:lnTo>
                <a:lnTo>
                  <a:pt x="17565" y="31245"/>
                </a:lnTo>
                <a:lnTo>
                  <a:pt x="17675" y="30858"/>
                </a:lnTo>
                <a:lnTo>
                  <a:pt x="17786" y="30471"/>
                </a:lnTo>
                <a:lnTo>
                  <a:pt x="17933" y="30066"/>
                </a:lnTo>
                <a:lnTo>
                  <a:pt x="18080" y="29680"/>
                </a:lnTo>
                <a:lnTo>
                  <a:pt x="18246" y="29293"/>
                </a:lnTo>
                <a:lnTo>
                  <a:pt x="18430" y="28888"/>
                </a:lnTo>
                <a:lnTo>
                  <a:pt x="18614" y="28501"/>
                </a:lnTo>
                <a:lnTo>
                  <a:pt x="18835" y="28115"/>
                </a:lnTo>
                <a:lnTo>
                  <a:pt x="19056" y="27710"/>
                </a:lnTo>
                <a:lnTo>
                  <a:pt x="19314" y="27323"/>
                </a:lnTo>
                <a:lnTo>
                  <a:pt x="19572" y="26936"/>
                </a:lnTo>
                <a:lnTo>
                  <a:pt x="19848" y="26550"/>
                </a:lnTo>
                <a:lnTo>
                  <a:pt x="20142" y="26181"/>
                </a:lnTo>
                <a:lnTo>
                  <a:pt x="20437" y="25813"/>
                </a:lnTo>
                <a:lnTo>
                  <a:pt x="20750" y="25445"/>
                </a:lnTo>
                <a:lnTo>
                  <a:pt x="21081" y="25095"/>
                </a:lnTo>
                <a:lnTo>
                  <a:pt x="21413" y="24745"/>
                </a:lnTo>
                <a:lnTo>
                  <a:pt x="21763" y="24395"/>
                </a:lnTo>
                <a:lnTo>
                  <a:pt x="22499" y="23714"/>
                </a:lnTo>
                <a:lnTo>
                  <a:pt x="23254" y="23070"/>
                </a:lnTo>
                <a:lnTo>
                  <a:pt x="24046" y="22444"/>
                </a:lnTo>
                <a:lnTo>
                  <a:pt x="24856" y="21855"/>
                </a:lnTo>
                <a:lnTo>
                  <a:pt x="25703" y="21265"/>
                </a:lnTo>
                <a:lnTo>
                  <a:pt x="26550" y="20713"/>
                </a:lnTo>
                <a:lnTo>
                  <a:pt x="27415" y="20179"/>
                </a:lnTo>
                <a:lnTo>
                  <a:pt x="28299" y="19682"/>
                </a:lnTo>
                <a:lnTo>
                  <a:pt x="29164" y="19203"/>
                </a:lnTo>
                <a:lnTo>
                  <a:pt x="30048" y="18743"/>
                </a:lnTo>
                <a:lnTo>
                  <a:pt x="30913" y="18320"/>
                </a:lnTo>
                <a:lnTo>
                  <a:pt x="31760" y="17896"/>
                </a:lnTo>
                <a:lnTo>
                  <a:pt x="32607" y="17528"/>
                </a:lnTo>
                <a:lnTo>
                  <a:pt x="33417" y="17160"/>
                </a:lnTo>
                <a:lnTo>
                  <a:pt x="34209" y="16828"/>
                </a:lnTo>
                <a:lnTo>
                  <a:pt x="34982" y="16515"/>
                </a:lnTo>
                <a:lnTo>
                  <a:pt x="36400" y="15963"/>
                </a:lnTo>
                <a:lnTo>
                  <a:pt x="37652" y="15521"/>
                </a:lnTo>
                <a:lnTo>
                  <a:pt x="38683" y="15171"/>
                </a:lnTo>
                <a:lnTo>
                  <a:pt x="39456" y="14913"/>
                </a:lnTo>
                <a:lnTo>
                  <a:pt x="40138" y="14729"/>
                </a:lnTo>
                <a:close/>
                <a:moveTo>
                  <a:pt x="0" y="0"/>
                </a:moveTo>
                <a:lnTo>
                  <a:pt x="0"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528548" y="1071451"/>
            <a:ext cx="1164582" cy="1832524"/>
          </a:xfrm>
          <a:custGeom>
            <a:avLst/>
            <a:gdLst/>
            <a:ahLst/>
            <a:cxnLst/>
            <a:rect l="l" t="t" r="r" b="b"/>
            <a:pathLst>
              <a:path w="12006" h="18892" extrusionOk="0">
                <a:moveTo>
                  <a:pt x="2063" y="1"/>
                </a:moveTo>
                <a:lnTo>
                  <a:pt x="1934" y="369"/>
                </a:lnTo>
                <a:lnTo>
                  <a:pt x="1768" y="793"/>
                </a:lnTo>
                <a:lnTo>
                  <a:pt x="1584" y="1363"/>
                </a:lnTo>
                <a:lnTo>
                  <a:pt x="1345" y="2063"/>
                </a:lnTo>
                <a:lnTo>
                  <a:pt x="1106" y="2873"/>
                </a:lnTo>
                <a:lnTo>
                  <a:pt x="866" y="3794"/>
                </a:lnTo>
                <a:lnTo>
                  <a:pt x="627" y="4770"/>
                </a:lnTo>
                <a:lnTo>
                  <a:pt x="406" y="5819"/>
                </a:lnTo>
                <a:lnTo>
                  <a:pt x="314" y="6353"/>
                </a:lnTo>
                <a:lnTo>
                  <a:pt x="222" y="6905"/>
                </a:lnTo>
                <a:lnTo>
                  <a:pt x="148" y="7458"/>
                </a:lnTo>
                <a:lnTo>
                  <a:pt x="93" y="8028"/>
                </a:lnTo>
                <a:lnTo>
                  <a:pt x="38" y="8599"/>
                </a:lnTo>
                <a:lnTo>
                  <a:pt x="19" y="9152"/>
                </a:lnTo>
                <a:lnTo>
                  <a:pt x="1" y="9722"/>
                </a:lnTo>
                <a:lnTo>
                  <a:pt x="1" y="10275"/>
                </a:lnTo>
                <a:lnTo>
                  <a:pt x="38" y="10845"/>
                </a:lnTo>
                <a:lnTo>
                  <a:pt x="93" y="11379"/>
                </a:lnTo>
                <a:lnTo>
                  <a:pt x="167" y="11932"/>
                </a:lnTo>
                <a:lnTo>
                  <a:pt x="259" y="12447"/>
                </a:lnTo>
                <a:lnTo>
                  <a:pt x="388" y="12963"/>
                </a:lnTo>
                <a:lnTo>
                  <a:pt x="535" y="13478"/>
                </a:lnTo>
                <a:lnTo>
                  <a:pt x="682" y="13865"/>
                </a:lnTo>
                <a:lnTo>
                  <a:pt x="848" y="14233"/>
                </a:lnTo>
                <a:lnTo>
                  <a:pt x="1032" y="14583"/>
                </a:lnTo>
                <a:lnTo>
                  <a:pt x="1216" y="14914"/>
                </a:lnTo>
                <a:lnTo>
                  <a:pt x="1419" y="15227"/>
                </a:lnTo>
                <a:lnTo>
                  <a:pt x="1640" y="15522"/>
                </a:lnTo>
                <a:lnTo>
                  <a:pt x="1860" y="15798"/>
                </a:lnTo>
                <a:lnTo>
                  <a:pt x="2100" y="16074"/>
                </a:lnTo>
                <a:lnTo>
                  <a:pt x="2339" y="16314"/>
                </a:lnTo>
                <a:lnTo>
                  <a:pt x="2597" y="16553"/>
                </a:lnTo>
                <a:lnTo>
                  <a:pt x="2855" y="16774"/>
                </a:lnTo>
                <a:lnTo>
                  <a:pt x="3112" y="16995"/>
                </a:lnTo>
                <a:lnTo>
                  <a:pt x="3389" y="17179"/>
                </a:lnTo>
                <a:lnTo>
                  <a:pt x="3665" y="17363"/>
                </a:lnTo>
                <a:lnTo>
                  <a:pt x="3941" y="17529"/>
                </a:lnTo>
                <a:lnTo>
                  <a:pt x="4217" y="17695"/>
                </a:lnTo>
                <a:lnTo>
                  <a:pt x="4770" y="17971"/>
                </a:lnTo>
                <a:lnTo>
                  <a:pt x="5322" y="18192"/>
                </a:lnTo>
                <a:lnTo>
                  <a:pt x="5856" y="18394"/>
                </a:lnTo>
                <a:lnTo>
                  <a:pt x="6371" y="18542"/>
                </a:lnTo>
                <a:lnTo>
                  <a:pt x="6850" y="18670"/>
                </a:lnTo>
                <a:lnTo>
                  <a:pt x="7292" y="18781"/>
                </a:lnTo>
                <a:lnTo>
                  <a:pt x="7679" y="18836"/>
                </a:lnTo>
                <a:lnTo>
                  <a:pt x="8010" y="18891"/>
                </a:lnTo>
                <a:lnTo>
                  <a:pt x="4015" y="5727"/>
                </a:lnTo>
                <a:lnTo>
                  <a:pt x="9041" y="18560"/>
                </a:lnTo>
                <a:lnTo>
                  <a:pt x="9262" y="18321"/>
                </a:lnTo>
                <a:lnTo>
                  <a:pt x="9538" y="18026"/>
                </a:lnTo>
                <a:lnTo>
                  <a:pt x="9814" y="17695"/>
                </a:lnTo>
                <a:lnTo>
                  <a:pt x="10109" y="17290"/>
                </a:lnTo>
                <a:lnTo>
                  <a:pt x="10422" y="16866"/>
                </a:lnTo>
                <a:lnTo>
                  <a:pt x="10735" y="16369"/>
                </a:lnTo>
                <a:lnTo>
                  <a:pt x="11029" y="15853"/>
                </a:lnTo>
                <a:lnTo>
                  <a:pt x="11287" y="15283"/>
                </a:lnTo>
                <a:lnTo>
                  <a:pt x="11416" y="14988"/>
                </a:lnTo>
                <a:lnTo>
                  <a:pt x="11527" y="14693"/>
                </a:lnTo>
                <a:lnTo>
                  <a:pt x="11637" y="14362"/>
                </a:lnTo>
                <a:lnTo>
                  <a:pt x="11729" y="14049"/>
                </a:lnTo>
                <a:lnTo>
                  <a:pt x="11821" y="13718"/>
                </a:lnTo>
                <a:lnTo>
                  <a:pt x="11895" y="13386"/>
                </a:lnTo>
                <a:lnTo>
                  <a:pt x="11950" y="13036"/>
                </a:lnTo>
                <a:lnTo>
                  <a:pt x="11987" y="12687"/>
                </a:lnTo>
                <a:lnTo>
                  <a:pt x="12005" y="12318"/>
                </a:lnTo>
                <a:lnTo>
                  <a:pt x="12005" y="11950"/>
                </a:lnTo>
                <a:lnTo>
                  <a:pt x="12005" y="11582"/>
                </a:lnTo>
                <a:lnTo>
                  <a:pt x="11968" y="11214"/>
                </a:lnTo>
                <a:lnTo>
                  <a:pt x="11913" y="10827"/>
                </a:lnTo>
                <a:lnTo>
                  <a:pt x="11821" y="10440"/>
                </a:lnTo>
                <a:lnTo>
                  <a:pt x="11729" y="10035"/>
                </a:lnTo>
                <a:lnTo>
                  <a:pt x="11600" y="9649"/>
                </a:lnTo>
                <a:lnTo>
                  <a:pt x="11416" y="9152"/>
                </a:lnTo>
                <a:lnTo>
                  <a:pt x="11195" y="8673"/>
                </a:lnTo>
                <a:lnTo>
                  <a:pt x="10956" y="8194"/>
                </a:lnTo>
                <a:lnTo>
                  <a:pt x="10680" y="7715"/>
                </a:lnTo>
                <a:lnTo>
                  <a:pt x="10367" y="7255"/>
                </a:lnTo>
                <a:lnTo>
                  <a:pt x="10054" y="6813"/>
                </a:lnTo>
                <a:lnTo>
                  <a:pt x="9704" y="6353"/>
                </a:lnTo>
                <a:lnTo>
                  <a:pt x="9354" y="5930"/>
                </a:lnTo>
                <a:lnTo>
                  <a:pt x="8967" y="5506"/>
                </a:lnTo>
                <a:lnTo>
                  <a:pt x="8581" y="5083"/>
                </a:lnTo>
                <a:lnTo>
                  <a:pt x="8194" y="4678"/>
                </a:lnTo>
                <a:lnTo>
                  <a:pt x="7789" y="4291"/>
                </a:lnTo>
                <a:lnTo>
                  <a:pt x="7384" y="3904"/>
                </a:lnTo>
                <a:lnTo>
                  <a:pt x="6979" y="3536"/>
                </a:lnTo>
                <a:lnTo>
                  <a:pt x="6150" y="2855"/>
                </a:lnTo>
                <a:lnTo>
                  <a:pt x="5359" y="2229"/>
                </a:lnTo>
                <a:lnTo>
                  <a:pt x="4604" y="1676"/>
                </a:lnTo>
                <a:lnTo>
                  <a:pt x="3923" y="1179"/>
                </a:lnTo>
                <a:lnTo>
                  <a:pt x="3297" y="774"/>
                </a:lnTo>
                <a:lnTo>
                  <a:pt x="2799" y="443"/>
                </a:lnTo>
                <a:lnTo>
                  <a:pt x="2413" y="204"/>
                </a:lnTo>
                <a:lnTo>
                  <a:pt x="20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1192991" y="0"/>
            <a:ext cx="2343229" cy="1357321"/>
          </a:xfrm>
          <a:custGeom>
            <a:avLst/>
            <a:gdLst/>
            <a:ahLst/>
            <a:cxnLst/>
            <a:rect l="l" t="t" r="r" b="b"/>
            <a:pathLst>
              <a:path w="24157" h="13993" extrusionOk="0">
                <a:moveTo>
                  <a:pt x="147" y="0"/>
                </a:moveTo>
                <a:lnTo>
                  <a:pt x="92" y="479"/>
                </a:lnTo>
                <a:lnTo>
                  <a:pt x="37" y="939"/>
                </a:lnTo>
                <a:lnTo>
                  <a:pt x="18" y="1436"/>
                </a:lnTo>
                <a:lnTo>
                  <a:pt x="0" y="1915"/>
                </a:lnTo>
                <a:lnTo>
                  <a:pt x="18" y="2541"/>
                </a:lnTo>
                <a:lnTo>
                  <a:pt x="55" y="3148"/>
                </a:lnTo>
                <a:lnTo>
                  <a:pt x="147" y="3756"/>
                </a:lnTo>
                <a:lnTo>
                  <a:pt x="239" y="4345"/>
                </a:lnTo>
                <a:lnTo>
                  <a:pt x="387" y="4934"/>
                </a:lnTo>
                <a:lnTo>
                  <a:pt x="534" y="5505"/>
                </a:lnTo>
                <a:lnTo>
                  <a:pt x="737" y="6076"/>
                </a:lnTo>
                <a:lnTo>
                  <a:pt x="957" y="6610"/>
                </a:lnTo>
                <a:lnTo>
                  <a:pt x="1197" y="7144"/>
                </a:lnTo>
                <a:lnTo>
                  <a:pt x="1455" y="7678"/>
                </a:lnTo>
                <a:lnTo>
                  <a:pt x="1749" y="8175"/>
                </a:lnTo>
                <a:lnTo>
                  <a:pt x="2062" y="8672"/>
                </a:lnTo>
                <a:lnTo>
                  <a:pt x="2394" y="9132"/>
                </a:lnTo>
                <a:lnTo>
                  <a:pt x="2762" y="9592"/>
                </a:lnTo>
                <a:lnTo>
                  <a:pt x="3130" y="10034"/>
                </a:lnTo>
                <a:lnTo>
                  <a:pt x="3535" y="10458"/>
                </a:lnTo>
                <a:lnTo>
                  <a:pt x="3959" y="10863"/>
                </a:lnTo>
                <a:lnTo>
                  <a:pt x="4400" y="11231"/>
                </a:lnTo>
                <a:lnTo>
                  <a:pt x="4861" y="11599"/>
                </a:lnTo>
                <a:lnTo>
                  <a:pt x="5321" y="11931"/>
                </a:lnTo>
                <a:lnTo>
                  <a:pt x="5818" y="12244"/>
                </a:lnTo>
                <a:lnTo>
                  <a:pt x="6315" y="12538"/>
                </a:lnTo>
                <a:lnTo>
                  <a:pt x="6849" y="12796"/>
                </a:lnTo>
                <a:lnTo>
                  <a:pt x="7383" y="13035"/>
                </a:lnTo>
                <a:lnTo>
                  <a:pt x="7917" y="13256"/>
                </a:lnTo>
                <a:lnTo>
                  <a:pt x="8488" y="13459"/>
                </a:lnTo>
                <a:lnTo>
                  <a:pt x="9059" y="13606"/>
                </a:lnTo>
                <a:lnTo>
                  <a:pt x="9648" y="13754"/>
                </a:lnTo>
                <a:lnTo>
                  <a:pt x="10237" y="13846"/>
                </a:lnTo>
                <a:lnTo>
                  <a:pt x="10845" y="13938"/>
                </a:lnTo>
                <a:lnTo>
                  <a:pt x="11452" y="13974"/>
                </a:lnTo>
                <a:lnTo>
                  <a:pt x="12078" y="13993"/>
                </a:lnTo>
                <a:lnTo>
                  <a:pt x="12704" y="13974"/>
                </a:lnTo>
                <a:lnTo>
                  <a:pt x="13312" y="13938"/>
                </a:lnTo>
                <a:lnTo>
                  <a:pt x="13919" y="13846"/>
                </a:lnTo>
                <a:lnTo>
                  <a:pt x="14508" y="13754"/>
                </a:lnTo>
                <a:lnTo>
                  <a:pt x="15098" y="13606"/>
                </a:lnTo>
                <a:lnTo>
                  <a:pt x="15668" y="13459"/>
                </a:lnTo>
                <a:lnTo>
                  <a:pt x="16239" y="13256"/>
                </a:lnTo>
                <a:lnTo>
                  <a:pt x="16773" y="13035"/>
                </a:lnTo>
                <a:lnTo>
                  <a:pt x="17307" y="12796"/>
                </a:lnTo>
                <a:lnTo>
                  <a:pt x="17841" y="12538"/>
                </a:lnTo>
                <a:lnTo>
                  <a:pt x="18338" y="12244"/>
                </a:lnTo>
                <a:lnTo>
                  <a:pt x="18835" y="11931"/>
                </a:lnTo>
                <a:lnTo>
                  <a:pt x="19296" y="11599"/>
                </a:lnTo>
                <a:lnTo>
                  <a:pt x="19756" y="11231"/>
                </a:lnTo>
                <a:lnTo>
                  <a:pt x="20198" y="10863"/>
                </a:lnTo>
                <a:lnTo>
                  <a:pt x="20621" y="10458"/>
                </a:lnTo>
                <a:lnTo>
                  <a:pt x="21026" y="10034"/>
                </a:lnTo>
                <a:lnTo>
                  <a:pt x="21394" y="9592"/>
                </a:lnTo>
                <a:lnTo>
                  <a:pt x="21763" y="9132"/>
                </a:lnTo>
                <a:lnTo>
                  <a:pt x="22094" y="8672"/>
                </a:lnTo>
                <a:lnTo>
                  <a:pt x="22407" y="8175"/>
                </a:lnTo>
                <a:lnTo>
                  <a:pt x="22702" y="7678"/>
                </a:lnTo>
                <a:lnTo>
                  <a:pt x="22959" y="7144"/>
                </a:lnTo>
                <a:lnTo>
                  <a:pt x="23199" y="6610"/>
                </a:lnTo>
                <a:lnTo>
                  <a:pt x="23420" y="6076"/>
                </a:lnTo>
                <a:lnTo>
                  <a:pt x="23622" y="5505"/>
                </a:lnTo>
                <a:lnTo>
                  <a:pt x="23770" y="4934"/>
                </a:lnTo>
                <a:lnTo>
                  <a:pt x="23917" y="4345"/>
                </a:lnTo>
                <a:lnTo>
                  <a:pt x="24009" y="3756"/>
                </a:lnTo>
                <a:lnTo>
                  <a:pt x="24101" y="3148"/>
                </a:lnTo>
                <a:lnTo>
                  <a:pt x="24138" y="2541"/>
                </a:lnTo>
                <a:lnTo>
                  <a:pt x="24156" y="1915"/>
                </a:lnTo>
                <a:lnTo>
                  <a:pt x="24138" y="1436"/>
                </a:lnTo>
                <a:lnTo>
                  <a:pt x="24119" y="939"/>
                </a:lnTo>
                <a:lnTo>
                  <a:pt x="24064" y="479"/>
                </a:lnTo>
                <a:lnTo>
                  <a:pt x="24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0" y="3350346"/>
            <a:ext cx="1257314" cy="1793142"/>
          </a:xfrm>
          <a:custGeom>
            <a:avLst/>
            <a:gdLst/>
            <a:ahLst/>
            <a:cxnLst/>
            <a:rect l="l" t="t" r="r" b="b"/>
            <a:pathLst>
              <a:path w="12962" h="18486" extrusionOk="0">
                <a:moveTo>
                  <a:pt x="2633" y="0"/>
                </a:moveTo>
                <a:lnTo>
                  <a:pt x="2246" y="37"/>
                </a:lnTo>
                <a:lnTo>
                  <a:pt x="1860" y="74"/>
                </a:lnTo>
                <a:lnTo>
                  <a:pt x="1473" y="129"/>
                </a:lnTo>
                <a:lnTo>
                  <a:pt x="1105" y="184"/>
                </a:lnTo>
                <a:lnTo>
                  <a:pt x="718" y="258"/>
                </a:lnTo>
                <a:lnTo>
                  <a:pt x="368" y="368"/>
                </a:lnTo>
                <a:lnTo>
                  <a:pt x="0" y="461"/>
                </a:lnTo>
                <a:lnTo>
                  <a:pt x="0" y="18486"/>
                </a:lnTo>
                <a:lnTo>
                  <a:pt x="8101" y="18486"/>
                </a:lnTo>
                <a:lnTo>
                  <a:pt x="8635" y="18136"/>
                </a:lnTo>
                <a:lnTo>
                  <a:pt x="9151" y="17767"/>
                </a:lnTo>
                <a:lnTo>
                  <a:pt x="9629" y="17362"/>
                </a:lnTo>
                <a:lnTo>
                  <a:pt x="10090" y="16921"/>
                </a:lnTo>
                <a:lnTo>
                  <a:pt x="10513" y="16460"/>
                </a:lnTo>
                <a:lnTo>
                  <a:pt x="10918" y="15982"/>
                </a:lnTo>
                <a:lnTo>
                  <a:pt x="11286" y="15466"/>
                </a:lnTo>
                <a:lnTo>
                  <a:pt x="11618" y="14932"/>
                </a:lnTo>
                <a:lnTo>
                  <a:pt x="11931" y="14361"/>
                </a:lnTo>
                <a:lnTo>
                  <a:pt x="12189" y="13791"/>
                </a:lnTo>
                <a:lnTo>
                  <a:pt x="12428" y="13183"/>
                </a:lnTo>
                <a:lnTo>
                  <a:pt x="12612" y="12557"/>
                </a:lnTo>
                <a:lnTo>
                  <a:pt x="12759" y="11931"/>
                </a:lnTo>
                <a:lnTo>
                  <a:pt x="12870" y="11287"/>
                </a:lnTo>
                <a:lnTo>
                  <a:pt x="12907" y="10955"/>
                </a:lnTo>
                <a:lnTo>
                  <a:pt x="12943" y="10624"/>
                </a:lnTo>
                <a:lnTo>
                  <a:pt x="12962" y="10274"/>
                </a:lnTo>
                <a:lnTo>
                  <a:pt x="12962" y="9943"/>
                </a:lnTo>
                <a:lnTo>
                  <a:pt x="12943" y="9427"/>
                </a:lnTo>
                <a:lnTo>
                  <a:pt x="12907" y="8930"/>
                </a:lnTo>
                <a:lnTo>
                  <a:pt x="12851" y="8433"/>
                </a:lnTo>
                <a:lnTo>
                  <a:pt x="12759" y="7936"/>
                </a:lnTo>
                <a:lnTo>
                  <a:pt x="12649" y="7457"/>
                </a:lnTo>
                <a:lnTo>
                  <a:pt x="12520" y="6978"/>
                </a:lnTo>
                <a:lnTo>
                  <a:pt x="12354" y="6518"/>
                </a:lnTo>
                <a:lnTo>
                  <a:pt x="12189" y="6076"/>
                </a:lnTo>
                <a:lnTo>
                  <a:pt x="11986" y="5634"/>
                </a:lnTo>
                <a:lnTo>
                  <a:pt x="11765" y="5211"/>
                </a:lnTo>
                <a:lnTo>
                  <a:pt x="11526" y="4787"/>
                </a:lnTo>
                <a:lnTo>
                  <a:pt x="11268" y="4382"/>
                </a:lnTo>
                <a:lnTo>
                  <a:pt x="10992" y="3996"/>
                </a:lnTo>
                <a:lnTo>
                  <a:pt x="10697" y="3627"/>
                </a:lnTo>
                <a:lnTo>
                  <a:pt x="10384" y="3259"/>
                </a:lnTo>
                <a:lnTo>
                  <a:pt x="10053" y="2909"/>
                </a:lnTo>
                <a:lnTo>
                  <a:pt x="9703" y="2578"/>
                </a:lnTo>
                <a:lnTo>
                  <a:pt x="9335" y="2265"/>
                </a:lnTo>
                <a:lnTo>
                  <a:pt x="8967" y="1970"/>
                </a:lnTo>
                <a:lnTo>
                  <a:pt x="8580" y="1694"/>
                </a:lnTo>
                <a:lnTo>
                  <a:pt x="8175" y="1436"/>
                </a:lnTo>
                <a:lnTo>
                  <a:pt x="7751" y="1197"/>
                </a:lnTo>
                <a:lnTo>
                  <a:pt x="7328" y="976"/>
                </a:lnTo>
                <a:lnTo>
                  <a:pt x="6886" y="774"/>
                </a:lnTo>
                <a:lnTo>
                  <a:pt x="6444" y="608"/>
                </a:lnTo>
                <a:lnTo>
                  <a:pt x="5984" y="442"/>
                </a:lnTo>
                <a:lnTo>
                  <a:pt x="5505" y="313"/>
                </a:lnTo>
                <a:lnTo>
                  <a:pt x="5026" y="203"/>
                </a:lnTo>
                <a:lnTo>
                  <a:pt x="4529" y="111"/>
                </a:lnTo>
                <a:lnTo>
                  <a:pt x="4032" y="55"/>
                </a:lnTo>
                <a:lnTo>
                  <a:pt x="3535" y="19"/>
                </a:lnTo>
                <a:lnTo>
                  <a:pt x="30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5"/>
          <p:cNvSpPr txBox="1">
            <a:spLocks noGrp="1"/>
          </p:cNvSpPr>
          <p:nvPr>
            <p:ph type="body" idx="1"/>
          </p:nvPr>
        </p:nvSpPr>
        <p:spPr>
          <a:xfrm>
            <a:off x="4320075" y="1694175"/>
            <a:ext cx="4366800" cy="3055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2" name="Google Shape;42;p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43"/>
        <p:cNvGrpSpPr/>
        <p:nvPr/>
      </p:nvGrpSpPr>
      <p:grpSpPr>
        <a:xfrm>
          <a:off x="0" y="0"/>
          <a:ext cx="0" cy="0"/>
          <a:chOff x="0" y="0"/>
          <a:chExt cx="0" cy="0"/>
        </a:xfrm>
      </p:grpSpPr>
      <p:sp>
        <p:nvSpPr>
          <p:cNvPr id="44" name="Google Shape;44;p6"/>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5242000" y="1198025"/>
            <a:ext cx="3444900" cy="6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9" name="Google Shape;49;p6"/>
          <p:cNvSpPr txBox="1">
            <a:spLocks noGrp="1"/>
          </p:cNvSpPr>
          <p:nvPr>
            <p:ph type="body" idx="1"/>
          </p:nvPr>
        </p:nvSpPr>
        <p:spPr>
          <a:xfrm>
            <a:off x="5242000" y="1998975"/>
            <a:ext cx="3444900" cy="2100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0" name="Google Shape;50;p6"/>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1"/>
        <p:cNvGrpSpPr/>
        <p:nvPr/>
      </p:nvGrpSpPr>
      <p:grpSpPr>
        <a:xfrm>
          <a:off x="0" y="0"/>
          <a:ext cx="0" cy="0"/>
          <a:chOff x="0" y="0"/>
          <a:chExt cx="0" cy="0"/>
        </a:xfrm>
      </p:grpSpPr>
      <p:sp>
        <p:nvSpPr>
          <p:cNvPr id="52" name="Google Shape;52;p7"/>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9" name="Google Shape;59;p7"/>
          <p:cNvSpPr txBox="1">
            <a:spLocks noGrp="1"/>
          </p:cNvSpPr>
          <p:nvPr>
            <p:ph type="body" idx="1"/>
          </p:nvPr>
        </p:nvSpPr>
        <p:spPr>
          <a:xfrm>
            <a:off x="3822000"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0" name="Google Shape;60;p7"/>
          <p:cNvSpPr txBox="1">
            <a:spLocks noGrp="1"/>
          </p:cNvSpPr>
          <p:nvPr>
            <p:ph type="body" idx="2"/>
          </p:nvPr>
        </p:nvSpPr>
        <p:spPr>
          <a:xfrm>
            <a:off x="6325498"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1" name="Google Shape;61;p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2"/>
        <p:cNvGrpSpPr/>
        <p:nvPr/>
      </p:nvGrpSpPr>
      <p:grpSpPr>
        <a:xfrm>
          <a:off x="0" y="0"/>
          <a:ext cx="0" cy="0"/>
          <a:chOff x="0" y="0"/>
          <a:chExt cx="0" cy="0"/>
        </a:xfrm>
      </p:grpSpPr>
      <p:sp>
        <p:nvSpPr>
          <p:cNvPr id="63" name="Google Shape;63;p8"/>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0" name="Google Shape;70;p8"/>
          <p:cNvSpPr txBox="1">
            <a:spLocks noGrp="1"/>
          </p:cNvSpPr>
          <p:nvPr>
            <p:ph type="body" idx="1"/>
          </p:nvPr>
        </p:nvSpPr>
        <p:spPr>
          <a:xfrm>
            <a:off x="3822000"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1" name="Google Shape;71;p8"/>
          <p:cNvSpPr txBox="1">
            <a:spLocks noGrp="1"/>
          </p:cNvSpPr>
          <p:nvPr>
            <p:ph type="body" idx="2"/>
          </p:nvPr>
        </p:nvSpPr>
        <p:spPr>
          <a:xfrm>
            <a:off x="5448638"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2" name="Google Shape;72;p8"/>
          <p:cNvSpPr txBox="1">
            <a:spLocks noGrp="1"/>
          </p:cNvSpPr>
          <p:nvPr>
            <p:ph type="body" idx="3"/>
          </p:nvPr>
        </p:nvSpPr>
        <p:spPr>
          <a:xfrm>
            <a:off x="7075276"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3" name="Google Shape;73;p8"/>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9"/>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82" name="Google Shape;82;p9"/>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0"/>
          <p:cNvSpPr/>
          <p:nvPr/>
        </p:nvSpPr>
        <p:spPr>
          <a:xfrm>
            <a:off x="0" y="0"/>
            <a:ext cx="9144093" cy="5143522"/>
          </a:xfrm>
          <a:custGeom>
            <a:avLst/>
            <a:gdLst/>
            <a:ahLst/>
            <a:cxnLst/>
            <a:rect l="l" t="t" r="r" b="b"/>
            <a:pathLst>
              <a:path w="94269" h="53026" extrusionOk="0">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1650244" y="3237827"/>
            <a:ext cx="930521" cy="1355672"/>
          </a:xfrm>
          <a:custGeom>
            <a:avLst/>
            <a:gdLst/>
            <a:ahLst/>
            <a:cxnLst/>
            <a:rect l="l" t="t" r="r" b="b"/>
            <a:pathLst>
              <a:path w="9593" h="13976" extrusionOk="0">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0" y="2514602"/>
            <a:ext cx="1378855" cy="1907408"/>
          </a:xfrm>
          <a:custGeom>
            <a:avLst/>
            <a:gdLst/>
            <a:ahLst/>
            <a:cxnLst/>
            <a:rect l="l" t="t" r="r" b="b"/>
            <a:pathLst>
              <a:path w="14215" h="19664" extrusionOk="0">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2114578" y="0"/>
            <a:ext cx="1107352" cy="964471"/>
          </a:xfrm>
          <a:custGeom>
            <a:avLst/>
            <a:gdLst/>
            <a:ahLst/>
            <a:cxnLst/>
            <a:rect l="l" t="t" r="r" b="b"/>
            <a:pathLst>
              <a:path w="11416" h="9943" extrusionOk="0">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txBox="1">
            <a:spLocks noGrp="1"/>
          </p:cNvSpPr>
          <p:nvPr>
            <p:ph type="body" idx="1"/>
          </p:nvPr>
        </p:nvSpPr>
        <p:spPr>
          <a:xfrm>
            <a:off x="3221925" y="4330100"/>
            <a:ext cx="5464800" cy="519600"/>
          </a:xfrm>
          <a:prstGeom prst="rect">
            <a:avLst/>
          </a:prstGeom>
        </p:spPr>
        <p:txBody>
          <a:bodyPr spcFirstLastPara="1" wrap="square" lIns="91425" tIns="91425" rIns="91425" bIns="91425" anchor="t" anchorCtr="0">
            <a:noAutofit/>
          </a:bodyPr>
          <a:lstStyle>
            <a:lvl1pPr marL="457200" lvl="0" indent="-228600" algn="r">
              <a:spcBef>
                <a:spcPts val="360"/>
              </a:spcBef>
              <a:spcAft>
                <a:spcPts val="0"/>
              </a:spcAft>
              <a:buClr>
                <a:schemeClr val="dk1"/>
              </a:buClr>
              <a:buSzPts val="1800"/>
              <a:buNone/>
              <a:defRPr sz="1800"/>
            </a:lvl1pPr>
          </a:lstStyle>
          <a:p>
            <a:endParaRPr/>
          </a:p>
        </p:txBody>
      </p:sp>
      <p:sp>
        <p:nvSpPr>
          <p:cNvPr id="89" name="Google Shape;89;p1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20075" y="893225"/>
            <a:ext cx="4366800" cy="690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1pPr>
            <a:lvl2pPr lvl="1">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2pPr>
            <a:lvl3pPr lvl="2">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3pPr>
            <a:lvl4pPr lvl="3">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4pPr>
            <a:lvl5pPr lvl="4">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5pPr>
            <a:lvl6pPr lvl="5">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6pPr>
            <a:lvl7pPr lvl="6">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7pPr>
            <a:lvl8pPr lvl="7">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8pPr>
            <a:lvl9pPr lvl="8">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4320075" y="1694182"/>
            <a:ext cx="4366800" cy="3001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1pPr>
            <a:lvl2pPr marL="914400" lvl="1"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2pPr>
            <a:lvl3pPr marL="1371600" lvl="2"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3pPr>
            <a:lvl4pPr marL="1828800" lvl="3"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4pPr>
            <a:lvl5pPr marL="2286000" lvl="4"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5pPr>
            <a:lvl6pPr marL="2743200" lvl="5"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6pPr>
            <a:lvl7pPr marL="3200400" lvl="6"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7pPr>
            <a:lvl8pPr marL="3657600" lvl="7"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8pPr>
            <a:lvl9pPr marL="4114800" lvl="8"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76209" y="4749851"/>
            <a:ext cx="548700" cy="393600"/>
          </a:xfrm>
          <a:prstGeom prst="rect">
            <a:avLst/>
          </a:prstGeom>
          <a:noFill/>
          <a:ln>
            <a:noFill/>
          </a:ln>
        </p:spPr>
        <p:txBody>
          <a:bodyPr spcFirstLastPara="1" wrap="square" lIns="91425" tIns="91425" rIns="91425" bIns="91425" anchor="ctr" anchorCtr="0">
            <a:noAutofit/>
          </a:bodyPr>
          <a:lstStyle>
            <a:lvl1pPr lvl="0">
              <a:buNone/>
              <a:defRPr sz="1300">
                <a:solidFill>
                  <a:schemeClr val="accent2"/>
                </a:solidFill>
                <a:latin typeface="Dosis ExtraLight"/>
                <a:ea typeface="Dosis ExtraLight"/>
                <a:cs typeface="Dosis ExtraLight"/>
                <a:sym typeface="Dosis ExtraLight"/>
              </a:defRPr>
            </a:lvl1pPr>
            <a:lvl2pPr lvl="1">
              <a:buNone/>
              <a:defRPr sz="1300">
                <a:solidFill>
                  <a:schemeClr val="accent2"/>
                </a:solidFill>
                <a:latin typeface="Dosis ExtraLight"/>
                <a:ea typeface="Dosis ExtraLight"/>
                <a:cs typeface="Dosis ExtraLight"/>
                <a:sym typeface="Dosis ExtraLight"/>
              </a:defRPr>
            </a:lvl2pPr>
            <a:lvl3pPr lvl="2">
              <a:buNone/>
              <a:defRPr sz="1300">
                <a:solidFill>
                  <a:schemeClr val="accent2"/>
                </a:solidFill>
                <a:latin typeface="Dosis ExtraLight"/>
                <a:ea typeface="Dosis ExtraLight"/>
                <a:cs typeface="Dosis ExtraLight"/>
                <a:sym typeface="Dosis ExtraLight"/>
              </a:defRPr>
            </a:lvl3pPr>
            <a:lvl4pPr lvl="3">
              <a:buNone/>
              <a:defRPr sz="1300">
                <a:solidFill>
                  <a:schemeClr val="accent2"/>
                </a:solidFill>
                <a:latin typeface="Dosis ExtraLight"/>
                <a:ea typeface="Dosis ExtraLight"/>
                <a:cs typeface="Dosis ExtraLight"/>
                <a:sym typeface="Dosis ExtraLight"/>
              </a:defRPr>
            </a:lvl4pPr>
            <a:lvl5pPr lvl="4">
              <a:buNone/>
              <a:defRPr sz="1300">
                <a:solidFill>
                  <a:schemeClr val="accent2"/>
                </a:solidFill>
                <a:latin typeface="Dosis ExtraLight"/>
                <a:ea typeface="Dosis ExtraLight"/>
                <a:cs typeface="Dosis ExtraLight"/>
                <a:sym typeface="Dosis ExtraLight"/>
              </a:defRPr>
            </a:lvl5pPr>
            <a:lvl6pPr lvl="5">
              <a:buNone/>
              <a:defRPr sz="1300">
                <a:solidFill>
                  <a:schemeClr val="accent2"/>
                </a:solidFill>
                <a:latin typeface="Dosis ExtraLight"/>
                <a:ea typeface="Dosis ExtraLight"/>
                <a:cs typeface="Dosis ExtraLight"/>
                <a:sym typeface="Dosis ExtraLight"/>
              </a:defRPr>
            </a:lvl6pPr>
            <a:lvl7pPr lvl="6">
              <a:buNone/>
              <a:defRPr sz="1300">
                <a:solidFill>
                  <a:schemeClr val="accent2"/>
                </a:solidFill>
                <a:latin typeface="Dosis ExtraLight"/>
                <a:ea typeface="Dosis ExtraLight"/>
                <a:cs typeface="Dosis ExtraLight"/>
                <a:sym typeface="Dosis ExtraLight"/>
              </a:defRPr>
            </a:lvl7pPr>
            <a:lvl8pPr lvl="7">
              <a:buNone/>
              <a:defRPr sz="1300">
                <a:solidFill>
                  <a:schemeClr val="accent2"/>
                </a:solidFill>
                <a:latin typeface="Dosis ExtraLight"/>
                <a:ea typeface="Dosis ExtraLight"/>
                <a:cs typeface="Dosis ExtraLight"/>
                <a:sym typeface="Dosis ExtraLight"/>
              </a:defRPr>
            </a:lvl8pPr>
            <a:lvl9pPr lvl="8">
              <a:buNone/>
              <a:defRPr sz="1300">
                <a:solidFill>
                  <a:schemeClr val="accent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38E92D-EA79-216F-1D0B-6DAE1F11859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a:t>
            </a:fld>
            <a:endParaRPr lang="en"/>
          </a:p>
        </p:txBody>
      </p:sp>
      <p:pic>
        <p:nvPicPr>
          <p:cNvPr id="6" name="Picture 6" descr="Honeybee gathering nectar">
            <a:extLst>
              <a:ext uri="{FF2B5EF4-FFF2-40B4-BE49-F238E27FC236}">
                <a16:creationId xmlns:a16="http://schemas.microsoft.com/office/drawing/2014/main" id="{ABD1C8ED-A4A6-31BF-3CAC-726CDC5A054A}"/>
              </a:ext>
            </a:extLst>
          </p:cNvPr>
          <p:cNvPicPr>
            <a:picLocks noChangeAspect="1"/>
          </p:cNvPicPr>
          <p:nvPr/>
        </p:nvPicPr>
        <p:blipFill>
          <a:blip r:embed="rId2"/>
          <a:stretch>
            <a:fillRect/>
          </a:stretch>
        </p:blipFill>
        <p:spPr>
          <a:xfrm>
            <a:off x="-2156" y="9343"/>
            <a:ext cx="9148311" cy="5176454"/>
          </a:xfrm>
          <a:prstGeom prst="rect">
            <a:avLst/>
          </a:prstGeom>
        </p:spPr>
      </p:pic>
      <p:sp>
        <p:nvSpPr>
          <p:cNvPr id="5" name="TextBox 4">
            <a:extLst>
              <a:ext uri="{FF2B5EF4-FFF2-40B4-BE49-F238E27FC236}">
                <a16:creationId xmlns:a16="http://schemas.microsoft.com/office/drawing/2014/main" id="{FB781349-CBD4-601F-6161-5A294F53C84A}"/>
              </a:ext>
            </a:extLst>
          </p:cNvPr>
          <p:cNvSpPr txBox="1"/>
          <p:nvPr/>
        </p:nvSpPr>
        <p:spPr>
          <a:xfrm>
            <a:off x="2240712" y="1081536"/>
            <a:ext cx="53526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Algerian"/>
              </a:rPr>
              <a:t>Blockchain Technology</a:t>
            </a:r>
          </a:p>
        </p:txBody>
      </p:sp>
      <p:sp>
        <p:nvSpPr>
          <p:cNvPr id="3" name="Title 3">
            <a:extLst>
              <a:ext uri="{FF2B5EF4-FFF2-40B4-BE49-F238E27FC236}">
                <a16:creationId xmlns:a16="http://schemas.microsoft.com/office/drawing/2014/main" id="{65A1F79C-86EF-347B-D1EE-6C62D8660A28}"/>
              </a:ext>
            </a:extLst>
          </p:cNvPr>
          <p:cNvSpPr>
            <a:spLocks noGrp="1"/>
          </p:cNvSpPr>
          <p:nvPr/>
        </p:nvSpPr>
        <p:spPr>
          <a:xfrm>
            <a:off x="1812566" y="-3008"/>
            <a:ext cx="6362512" cy="10951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solidFill>
                  <a:schemeClr val="tx2">
                    <a:lumMod val="10000"/>
                  </a:schemeClr>
                </a:solidFill>
                <a:latin typeface="Algerian"/>
              </a:rPr>
              <a:t>TEAM -Agri Block</a:t>
            </a:r>
          </a:p>
        </p:txBody>
      </p:sp>
      <p:sp>
        <p:nvSpPr>
          <p:cNvPr id="4" name="TextBox 1">
            <a:extLst>
              <a:ext uri="{FF2B5EF4-FFF2-40B4-BE49-F238E27FC236}">
                <a16:creationId xmlns:a16="http://schemas.microsoft.com/office/drawing/2014/main" id="{3FD47E73-50E5-F132-284C-71C153C6FDFF}"/>
              </a:ext>
            </a:extLst>
          </p:cNvPr>
          <p:cNvSpPr txBox="1"/>
          <p:nvPr/>
        </p:nvSpPr>
        <p:spPr>
          <a:xfrm>
            <a:off x="871268" y="2742123"/>
            <a:ext cx="2743200"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2">
                    <a:lumMod val="10000"/>
                  </a:schemeClr>
                </a:solidFill>
                <a:latin typeface="Algerian"/>
              </a:rPr>
              <a:t>Team Member </a:t>
            </a:r>
          </a:p>
          <a:p>
            <a:pPr marL="285750" indent="-285750">
              <a:buChar char="•"/>
            </a:pPr>
            <a:r>
              <a:rPr lang="en-US" sz="2400" b="1" dirty="0">
                <a:solidFill>
                  <a:schemeClr val="tx2">
                    <a:lumMod val="10000"/>
                  </a:schemeClr>
                </a:solidFill>
                <a:latin typeface="Algerian"/>
              </a:rPr>
              <a:t>Astha</a:t>
            </a:r>
          </a:p>
          <a:p>
            <a:pPr marL="285750" indent="-285750">
              <a:buChar char="•"/>
            </a:pPr>
            <a:r>
              <a:rPr lang="en-US" sz="2400" b="1" dirty="0">
                <a:solidFill>
                  <a:schemeClr val="tx2">
                    <a:lumMod val="10000"/>
                  </a:schemeClr>
                </a:solidFill>
                <a:latin typeface="Algerian"/>
              </a:rPr>
              <a:t>Puja Kumari</a:t>
            </a:r>
          </a:p>
          <a:p>
            <a:pPr marL="285750" indent="-285750">
              <a:buChar char="•"/>
            </a:pPr>
            <a:r>
              <a:rPr lang="en-US" sz="2400" b="1" dirty="0">
                <a:solidFill>
                  <a:schemeClr val="tx2">
                    <a:lumMod val="10000"/>
                  </a:schemeClr>
                </a:solidFill>
                <a:latin typeface="Algerian"/>
              </a:rPr>
              <a:t>Prince</a:t>
            </a:r>
          </a:p>
          <a:p>
            <a:pPr marL="285750" indent="-285750">
              <a:buChar char="•"/>
            </a:pPr>
            <a:r>
              <a:rPr lang="en-US" sz="2400" b="1" dirty="0">
                <a:solidFill>
                  <a:schemeClr val="tx2">
                    <a:lumMod val="10000"/>
                  </a:schemeClr>
                </a:solidFill>
                <a:latin typeface="Algerian"/>
              </a:rPr>
              <a:t>Dharmendra</a:t>
            </a:r>
          </a:p>
        </p:txBody>
      </p:sp>
    </p:spTree>
    <p:extLst>
      <p:ext uri="{BB962C8B-B14F-4D97-AF65-F5344CB8AC3E}">
        <p14:creationId xmlns:p14="http://schemas.microsoft.com/office/powerpoint/2010/main" val="100201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3766449" y="57281"/>
            <a:ext cx="4864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000" b="1" dirty="0">
                <a:solidFill>
                  <a:srgbClr val="FF0000"/>
                </a:solidFill>
                <a:latin typeface="Algerian"/>
              </a:rPr>
              <a:t>Implementation</a:t>
            </a:r>
            <a:endParaRPr lang="en-US" sz="4000" b="1">
              <a:solidFill>
                <a:srgbClr val="FF0000"/>
              </a:solidFill>
              <a:latin typeface="Algerian"/>
            </a:endParaRPr>
          </a:p>
        </p:txBody>
      </p:sp>
      <p:sp>
        <p:nvSpPr>
          <p:cNvPr id="184" name="Google Shape;184;p22"/>
          <p:cNvSpPr txBox="1">
            <a:spLocks noGrp="1"/>
          </p:cNvSpPr>
          <p:nvPr>
            <p:ph type="body" idx="2"/>
          </p:nvPr>
        </p:nvSpPr>
        <p:spPr>
          <a:xfrm>
            <a:off x="3665483" y="866794"/>
            <a:ext cx="5178972" cy="3906781"/>
          </a:xfrm>
          <a:prstGeom prst="rect">
            <a:avLst/>
          </a:prstGeom>
        </p:spPr>
        <p:txBody>
          <a:bodyPr spcFirstLastPara="1" wrap="square" lIns="91425" tIns="91425" rIns="91425" bIns="91425" anchor="t" anchorCtr="0">
            <a:noAutofit/>
          </a:bodyPr>
          <a:lstStyle/>
          <a:p>
            <a:pPr marL="0" indent="0">
              <a:buNone/>
            </a:pPr>
            <a:r>
              <a:rPr lang="en-IN" sz="2000" b="1" dirty="0">
                <a:solidFill>
                  <a:schemeClr val="tx2">
                    <a:lumMod val="10000"/>
                  </a:schemeClr>
                </a:solidFill>
              </a:rPr>
              <a:t>Agri Block is an NFT platform where farmers can register and sell carbon credits in the form of cryptocurrencies.</a:t>
            </a:r>
          </a:p>
          <a:p>
            <a:pPr marL="0" indent="0">
              <a:buNone/>
            </a:pPr>
            <a:r>
              <a:rPr lang="en-IN" sz="2000" b="1" dirty="0">
                <a:solidFill>
                  <a:schemeClr val="tx2">
                    <a:lumMod val="10000"/>
                  </a:schemeClr>
                </a:solidFill>
              </a:rPr>
              <a:t>Agri Block will provide authenticity to the information collected by farmers using IOT device which will check the carbon emission caused due to agricultural process</a:t>
            </a:r>
            <a:r>
              <a:rPr lang="en-IN" sz="2000" b="1">
                <a:solidFill>
                  <a:schemeClr val="tx2">
                    <a:lumMod val="10000"/>
                  </a:schemeClr>
                </a:solidFill>
              </a:rPr>
              <a:t>.</a:t>
            </a:r>
          </a:p>
          <a:p>
            <a:pPr marL="0" indent="0">
              <a:buNone/>
            </a:pPr>
            <a:r>
              <a:rPr lang="en-IN" sz="2000" b="1">
                <a:solidFill>
                  <a:schemeClr val="tx2">
                    <a:lumMod val="10000"/>
                  </a:schemeClr>
                </a:solidFill>
              </a:rPr>
              <a:t>An organisation/company will be able to visit the details provided by farmers and buy carbon credits to compensate the carbon emission</a:t>
            </a:r>
            <a:r>
              <a:rPr lang="en-IN" sz="2000" b="1" dirty="0">
                <a:solidFill>
                  <a:schemeClr val="tx2">
                    <a:lumMod val="10000"/>
                  </a:schemeClr>
                </a:solidFill>
              </a:rPr>
              <a:t>.</a:t>
            </a:r>
            <a:endParaRPr lang="en-IN" sz="2000" b="1">
              <a:solidFill>
                <a:schemeClr val="tx2">
                  <a:lumMod val="10000"/>
                </a:schemeClr>
              </a:solidFill>
            </a:endParaRPr>
          </a:p>
        </p:txBody>
      </p:sp>
      <p:sp>
        <p:nvSpPr>
          <p:cNvPr id="186" name="Google Shape;186;p2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pic>
        <p:nvPicPr>
          <p:cNvPr id="187" name="Google Shape;187;p22"/>
          <p:cNvPicPr preferRelativeResize="0"/>
          <p:nvPr/>
        </p:nvPicPr>
        <p:blipFill rotWithShape="1">
          <a:blip r:embed="rId3">
            <a:alphaModFix/>
          </a:blip>
          <a:srcRect l="28120" r="28120"/>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extLst>
      <p:ext uri="{BB962C8B-B14F-4D97-AF65-F5344CB8AC3E}">
        <p14:creationId xmlns:p14="http://schemas.microsoft.com/office/powerpoint/2010/main" val="2201554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6" name="Google Shape;176;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4" name="Title 3">
            <a:extLst>
              <a:ext uri="{FF2B5EF4-FFF2-40B4-BE49-F238E27FC236}">
                <a16:creationId xmlns:a16="http://schemas.microsoft.com/office/drawing/2014/main" id="{E56C8133-6B9A-9F0A-AF69-4424B3D7CA5D}"/>
              </a:ext>
            </a:extLst>
          </p:cNvPr>
          <p:cNvSpPr>
            <a:spLocks noGrp="1"/>
          </p:cNvSpPr>
          <p:nvPr>
            <p:ph type="title" idx="4294967295"/>
          </p:nvPr>
        </p:nvSpPr>
        <p:spPr>
          <a:xfrm>
            <a:off x="3300413" y="527050"/>
            <a:ext cx="5843587" cy="636588"/>
          </a:xfrm>
        </p:spPr>
        <p:txBody>
          <a:bodyPr/>
          <a:lstStyle/>
          <a:p>
            <a:r>
              <a:rPr lang="en-US" b="1" dirty="0">
                <a:solidFill>
                  <a:schemeClr val="accent6">
                    <a:lumMod val="10000"/>
                  </a:schemeClr>
                </a:solidFill>
              </a:rPr>
              <a:t>User Registration</a:t>
            </a:r>
          </a:p>
          <a:p>
            <a:endParaRPr lang="en-US" b="1" dirty="0">
              <a:solidFill>
                <a:schemeClr val="accent6">
                  <a:lumMod val="10000"/>
                </a:schemeClr>
              </a:solidFill>
            </a:endParaRPr>
          </a:p>
        </p:txBody>
      </p:sp>
      <p:pic>
        <p:nvPicPr>
          <p:cNvPr id="7" name="Picture 7">
            <a:extLst>
              <a:ext uri="{FF2B5EF4-FFF2-40B4-BE49-F238E27FC236}">
                <a16:creationId xmlns:a16="http://schemas.microsoft.com/office/drawing/2014/main" id="{494C2CD5-2F3D-F6A3-854D-FB4FA8B11CBF}"/>
              </a:ext>
            </a:extLst>
          </p:cNvPr>
          <p:cNvPicPr>
            <a:picLocks noChangeAspect="1"/>
          </p:cNvPicPr>
          <p:nvPr/>
        </p:nvPicPr>
        <p:blipFill>
          <a:blip r:embed="rId3"/>
          <a:stretch>
            <a:fillRect/>
          </a:stretch>
        </p:blipFill>
        <p:spPr>
          <a:xfrm>
            <a:off x="1173191" y="566821"/>
            <a:ext cx="5762445" cy="1917955"/>
          </a:xfrm>
          <a:prstGeom prst="rect">
            <a:avLst/>
          </a:prstGeom>
        </p:spPr>
      </p:pic>
      <p:pic>
        <p:nvPicPr>
          <p:cNvPr id="8" name="Picture 8">
            <a:extLst>
              <a:ext uri="{FF2B5EF4-FFF2-40B4-BE49-F238E27FC236}">
                <a16:creationId xmlns:a16="http://schemas.microsoft.com/office/drawing/2014/main" id="{27C193BC-7B36-AADD-7249-1506496E85BA}"/>
              </a:ext>
            </a:extLst>
          </p:cNvPr>
          <p:cNvPicPr>
            <a:picLocks noChangeAspect="1"/>
          </p:cNvPicPr>
          <p:nvPr/>
        </p:nvPicPr>
        <p:blipFill>
          <a:blip r:embed="rId4"/>
          <a:stretch>
            <a:fillRect/>
          </a:stretch>
        </p:blipFill>
        <p:spPr>
          <a:xfrm>
            <a:off x="1334938" y="2577077"/>
            <a:ext cx="6366292" cy="25233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AD57CE-354A-DC30-07B7-A7535131715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12</a:t>
            </a:fld>
            <a:endParaRPr lang="en"/>
          </a:p>
        </p:txBody>
      </p:sp>
      <p:pic>
        <p:nvPicPr>
          <p:cNvPr id="4" name="Picture 4" descr="Graphical user interface, application&#10;&#10;Description automatically generated">
            <a:extLst>
              <a:ext uri="{FF2B5EF4-FFF2-40B4-BE49-F238E27FC236}">
                <a16:creationId xmlns:a16="http://schemas.microsoft.com/office/drawing/2014/main" id="{5EB225A7-6F5B-6935-6B61-FE70647050DF}"/>
              </a:ext>
            </a:extLst>
          </p:cNvPr>
          <p:cNvPicPr>
            <a:picLocks noChangeAspect="1"/>
          </p:cNvPicPr>
          <p:nvPr/>
        </p:nvPicPr>
        <p:blipFill>
          <a:blip r:embed="rId2"/>
          <a:stretch>
            <a:fillRect/>
          </a:stretch>
        </p:blipFill>
        <p:spPr>
          <a:xfrm>
            <a:off x="-2157" y="-4026"/>
            <a:ext cx="9148310" cy="5151551"/>
          </a:xfrm>
          <a:prstGeom prst="rect">
            <a:avLst/>
          </a:prstGeom>
        </p:spPr>
      </p:pic>
    </p:spTree>
    <p:extLst>
      <p:ext uri="{BB962C8B-B14F-4D97-AF65-F5344CB8AC3E}">
        <p14:creationId xmlns:p14="http://schemas.microsoft.com/office/powerpoint/2010/main" val="3945967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6A6E07-E6B6-D7E0-EFD5-C431A64889A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13</a:t>
            </a:fld>
            <a:endParaRPr lang="en"/>
          </a:p>
        </p:txBody>
      </p:sp>
      <p:pic>
        <p:nvPicPr>
          <p:cNvPr id="7" name="Picture 7" descr="Logo&#10;&#10;Description automatically generated">
            <a:extLst>
              <a:ext uri="{FF2B5EF4-FFF2-40B4-BE49-F238E27FC236}">
                <a16:creationId xmlns:a16="http://schemas.microsoft.com/office/drawing/2014/main" id="{A7885BC1-18D4-6C8B-BB1D-BD6D7258D976}"/>
              </a:ext>
            </a:extLst>
          </p:cNvPr>
          <p:cNvPicPr>
            <a:picLocks noChangeAspect="1"/>
          </p:cNvPicPr>
          <p:nvPr/>
        </p:nvPicPr>
        <p:blipFill>
          <a:blip r:embed="rId2"/>
          <a:stretch>
            <a:fillRect/>
          </a:stretch>
        </p:blipFill>
        <p:spPr>
          <a:xfrm>
            <a:off x="256636" y="63466"/>
            <a:ext cx="2743200" cy="1177814"/>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49CDC21E-783E-F586-EE7B-9007E7D8A431}"/>
              </a:ext>
            </a:extLst>
          </p:cNvPr>
          <p:cNvPicPr>
            <a:picLocks noChangeAspect="1"/>
          </p:cNvPicPr>
          <p:nvPr/>
        </p:nvPicPr>
        <p:blipFill>
          <a:blip r:embed="rId3"/>
          <a:stretch>
            <a:fillRect/>
          </a:stretch>
        </p:blipFill>
        <p:spPr>
          <a:xfrm>
            <a:off x="170372" y="1164922"/>
            <a:ext cx="8350368" cy="3913522"/>
          </a:xfrm>
          <a:prstGeom prst="rect">
            <a:avLst/>
          </a:prstGeom>
        </p:spPr>
      </p:pic>
    </p:spTree>
    <p:extLst>
      <p:ext uri="{BB962C8B-B14F-4D97-AF65-F5344CB8AC3E}">
        <p14:creationId xmlns:p14="http://schemas.microsoft.com/office/powerpoint/2010/main" val="152900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9A33C0-DAF9-A2FD-1918-F72605C3101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14</a:t>
            </a:fld>
            <a:endParaRPr lang="en"/>
          </a:p>
        </p:txBody>
      </p:sp>
      <p:pic>
        <p:nvPicPr>
          <p:cNvPr id="4" name="Picture 4">
            <a:extLst>
              <a:ext uri="{FF2B5EF4-FFF2-40B4-BE49-F238E27FC236}">
                <a16:creationId xmlns:a16="http://schemas.microsoft.com/office/drawing/2014/main" id="{6C813F4B-FF30-D440-9069-3689736F51E8}"/>
              </a:ext>
            </a:extLst>
          </p:cNvPr>
          <p:cNvPicPr>
            <a:picLocks noChangeAspect="1"/>
          </p:cNvPicPr>
          <p:nvPr/>
        </p:nvPicPr>
        <p:blipFill>
          <a:blip r:embed="rId2"/>
          <a:stretch>
            <a:fillRect/>
          </a:stretch>
        </p:blipFill>
        <p:spPr>
          <a:xfrm>
            <a:off x="40974" y="10954"/>
            <a:ext cx="3799935" cy="1606329"/>
          </a:xfrm>
          <a:prstGeom prst="rect">
            <a:avLst/>
          </a:prstGeom>
        </p:spPr>
      </p:pic>
      <p:sp>
        <p:nvSpPr>
          <p:cNvPr id="5" name="TextBox 4">
            <a:extLst>
              <a:ext uri="{FF2B5EF4-FFF2-40B4-BE49-F238E27FC236}">
                <a16:creationId xmlns:a16="http://schemas.microsoft.com/office/drawing/2014/main" id="{32C62D7A-0635-CDF2-EC5F-ED7B7FFD787A}"/>
              </a:ext>
            </a:extLst>
          </p:cNvPr>
          <p:cNvSpPr txBox="1"/>
          <p:nvPr/>
        </p:nvSpPr>
        <p:spPr>
          <a:xfrm>
            <a:off x="181155" y="1588339"/>
            <a:ext cx="893265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When the farmer posts their details, the system “mints” a unique NFT with details of farm image, the farmers property geocoded, amount of carbon emissions reduced displayed in it. </a:t>
            </a:r>
          </a:p>
          <a:p>
            <a:r>
              <a:rPr lang="en-US" sz="1600" b="1" dirty="0"/>
              <a:t>To ensure the farmer cannot submit the same data twice for sale? Who verifies if their reduction in carbon emissions? Including a human-in-the loop is always prone to corruption. </a:t>
            </a:r>
          </a:p>
          <a:p>
            <a:r>
              <a:rPr lang="en-US" sz="1600" b="1" dirty="0"/>
              <a:t>O This is where a IoT based solution will be augmented in real-life. </a:t>
            </a:r>
          </a:p>
          <a:p>
            <a:r>
              <a:rPr lang="en-US" sz="1600" b="1" dirty="0"/>
              <a:t>O For instance, take the stubble burning. There will be field sensors in the farm that will measure CO2 and other air quality periodically in the farm. The air quality data collected so collected in the farm will be pushed with a timestamp. This data becomes the foundation for computing the reduction in emissions. </a:t>
            </a:r>
          </a:p>
          <a:p>
            <a:r>
              <a:rPr lang="en-US" sz="1600" b="1" dirty="0"/>
              <a:t>Where will you store this data? This source of truth data also needs to be immutable.  For this purpose, you could store this data in IPFS or other scalable ledgers. </a:t>
            </a:r>
          </a:p>
          <a:p>
            <a:pPr algn="l"/>
            <a:endParaRPr lang="en-US" sz="1600" b="1" dirty="0"/>
          </a:p>
        </p:txBody>
      </p:sp>
    </p:spTree>
    <p:extLst>
      <p:ext uri="{BB962C8B-B14F-4D97-AF65-F5344CB8AC3E}">
        <p14:creationId xmlns:p14="http://schemas.microsoft.com/office/powerpoint/2010/main" val="3967193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3C888C-A1AE-2D06-FE80-EA9AC2D6C4C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15</a:t>
            </a:fld>
            <a:endParaRPr lang="en"/>
          </a:p>
        </p:txBody>
      </p:sp>
      <p:pic>
        <p:nvPicPr>
          <p:cNvPr id="4" name="Picture 4" descr="Graphical user interface, text, application&#10;&#10;Description automatically generated">
            <a:extLst>
              <a:ext uri="{FF2B5EF4-FFF2-40B4-BE49-F238E27FC236}">
                <a16:creationId xmlns:a16="http://schemas.microsoft.com/office/drawing/2014/main" id="{8874E7C0-4785-AA9F-03AA-8FB2F75BC475}"/>
              </a:ext>
            </a:extLst>
          </p:cNvPr>
          <p:cNvPicPr>
            <a:picLocks noChangeAspect="1"/>
          </p:cNvPicPr>
          <p:nvPr/>
        </p:nvPicPr>
        <p:blipFill>
          <a:blip r:embed="rId2"/>
          <a:stretch>
            <a:fillRect/>
          </a:stretch>
        </p:blipFill>
        <p:spPr>
          <a:xfrm>
            <a:off x="-2156" y="-33801"/>
            <a:ext cx="9148312" cy="5189535"/>
          </a:xfrm>
          <a:prstGeom prst="rect">
            <a:avLst/>
          </a:prstGeom>
        </p:spPr>
      </p:pic>
    </p:spTree>
    <p:extLst>
      <p:ext uri="{BB962C8B-B14F-4D97-AF65-F5344CB8AC3E}">
        <p14:creationId xmlns:p14="http://schemas.microsoft.com/office/powerpoint/2010/main" val="249266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3C888C-A1AE-2D06-FE80-EA9AC2D6C4C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16</a:t>
            </a:fld>
            <a:endParaRPr lang="en"/>
          </a:p>
        </p:txBody>
      </p:sp>
      <p:sp>
        <p:nvSpPr>
          <p:cNvPr id="6" name="TextBox 5">
            <a:extLst>
              <a:ext uri="{FF2B5EF4-FFF2-40B4-BE49-F238E27FC236}">
                <a16:creationId xmlns:a16="http://schemas.microsoft.com/office/drawing/2014/main" id="{CA8EF175-6DE9-D5FD-5054-3799C44D023C}"/>
              </a:ext>
            </a:extLst>
          </p:cNvPr>
          <p:cNvSpPr txBox="1"/>
          <p:nvPr/>
        </p:nvSpPr>
        <p:spPr>
          <a:xfrm>
            <a:off x="148806" y="100283"/>
            <a:ext cx="840428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Buying</a:t>
            </a:r>
            <a:endParaRPr lang="en-US" sz="1800" b="1" dirty="0"/>
          </a:p>
          <a:p>
            <a:r>
              <a:rPr lang="en-US" sz="1800" b="1" dirty="0"/>
              <a:t>Buyer can view and buy “farming carbon credits” from the marketplace.</a:t>
            </a:r>
          </a:p>
          <a:p>
            <a:pPr algn="l"/>
            <a:endParaRPr lang="en-US" sz="1800" b="1" dirty="0"/>
          </a:p>
        </p:txBody>
      </p:sp>
      <p:sp>
        <p:nvSpPr>
          <p:cNvPr id="7" name="TextBox 6">
            <a:extLst>
              <a:ext uri="{FF2B5EF4-FFF2-40B4-BE49-F238E27FC236}">
                <a16:creationId xmlns:a16="http://schemas.microsoft.com/office/drawing/2014/main" id="{7F61F533-ED9F-1028-4EB6-80BE1E024C90}"/>
              </a:ext>
            </a:extLst>
          </p:cNvPr>
          <p:cNvSpPr txBox="1"/>
          <p:nvPr/>
        </p:nvSpPr>
        <p:spPr>
          <a:xfrm>
            <a:off x="43671" y="1849827"/>
            <a:ext cx="826410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b="1" dirty="0"/>
              <a:t>·Designed a simple marketplace that lets the buyer view and filter (price etc.) what the farmers have posted.  </a:t>
            </a:r>
          </a:p>
          <a:p>
            <a:pPr marL="285750" indent="-285750">
              <a:buChar char="•"/>
            </a:pPr>
            <a:r>
              <a:rPr lang="en-US" sz="1800" b="1" dirty="0"/>
              <a:t>·To buy “farming carbon credits” they use a crypto currency native to the public blockchain i.e. Ethereum.</a:t>
            </a:r>
          </a:p>
          <a:p>
            <a:pPr marL="285750" indent="-285750">
              <a:buChar char="•"/>
            </a:pPr>
            <a:r>
              <a:rPr lang="en-US" sz="1800" b="1" dirty="0"/>
              <a:t>·Upon buying the farmer’s Carbon Certificate, the NFT (digital asset) is transferred to the buyer using logic in smart contract.</a:t>
            </a:r>
          </a:p>
          <a:p>
            <a:pPr marL="285750" indent="-285750">
              <a:buChar char="•"/>
            </a:pPr>
            <a:endParaRPr lang="en-US" sz="1800" b="1" dirty="0"/>
          </a:p>
          <a:p>
            <a:endParaRPr lang="en-US" sz="1800" b="1" dirty="0"/>
          </a:p>
          <a:p>
            <a:r>
              <a:rPr lang="en-US" sz="1800" b="1" dirty="0"/>
              <a:t>After a purchase, the “farming carbon credit” is automatically removed from the marketplace.</a:t>
            </a:r>
          </a:p>
          <a:p>
            <a:pPr algn="l"/>
            <a:endParaRPr lang="en-US" sz="1800" b="1" dirty="0"/>
          </a:p>
        </p:txBody>
      </p:sp>
    </p:spTree>
    <p:extLst>
      <p:ext uri="{BB962C8B-B14F-4D97-AF65-F5344CB8AC3E}">
        <p14:creationId xmlns:p14="http://schemas.microsoft.com/office/powerpoint/2010/main" val="2329664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3C888C-A1AE-2D06-FE80-EA9AC2D6C4C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17</a:t>
            </a:fld>
            <a:endParaRPr lang="en"/>
          </a:p>
        </p:txBody>
      </p:sp>
      <p:pic>
        <p:nvPicPr>
          <p:cNvPr id="6" name="Picture 6" descr="Graphical user interface, application&#10;&#10;Description automatically generated">
            <a:extLst>
              <a:ext uri="{FF2B5EF4-FFF2-40B4-BE49-F238E27FC236}">
                <a16:creationId xmlns:a16="http://schemas.microsoft.com/office/drawing/2014/main" id="{15EBC0EA-A17F-0C9C-E249-CAB40089BEAB}"/>
              </a:ext>
            </a:extLst>
          </p:cNvPr>
          <p:cNvPicPr>
            <a:picLocks noChangeAspect="1"/>
          </p:cNvPicPr>
          <p:nvPr/>
        </p:nvPicPr>
        <p:blipFill>
          <a:blip r:embed="rId2"/>
          <a:stretch>
            <a:fillRect/>
          </a:stretch>
        </p:blipFill>
        <p:spPr>
          <a:xfrm>
            <a:off x="73325" y="46408"/>
            <a:ext cx="9008133" cy="5018335"/>
          </a:xfrm>
          <a:prstGeom prst="rect">
            <a:avLst/>
          </a:prstGeom>
        </p:spPr>
      </p:pic>
    </p:spTree>
    <p:extLst>
      <p:ext uri="{BB962C8B-B14F-4D97-AF65-F5344CB8AC3E}">
        <p14:creationId xmlns:p14="http://schemas.microsoft.com/office/powerpoint/2010/main" val="3022735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AB6DD0-F296-497D-1CBD-6FAF34909A6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18</a:t>
            </a:fld>
            <a:endParaRPr lang="en"/>
          </a:p>
        </p:txBody>
      </p:sp>
      <p:sp>
        <p:nvSpPr>
          <p:cNvPr id="15" name="Plaque 14">
            <a:extLst>
              <a:ext uri="{FF2B5EF4-FFF2-40B4-BE49-F238E27FC236}">
                <a16:creationId xmlns:a16="http://schemas.microsoft.com/office/drawing/2014/main" id="{EFC6591E-6457-BF20-B7A7-C0BF9FDF0FB8}"/>
              </a:ext>
            </a:extLst>
          </p:cNvPr>
          <p:cNvSpPr/>
          <p:nvPr/>
        </p:nvSpPr>
        <p:spPr>
          <a:xfrm>
            <a:off x="3607998" y="594144"/>
            <a:ext cx="1994857" cy="916556"/>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3181C"/>
                </a:solidFill>
                <a:cs typeface="Arial"/>
              </a:rPr>
              <a:t>Using React  Frontend Web</a:t>
            </a:r>
          </a:p>
          <a:p>
            <a:pPr algn="ctr"/>
            <a:r>
              <a:rPr lang="en-US" dirty="0">
                <a:solidFill>
                  <a:srgbClr val="13181C"/>
                </a:solidFill>
                <a:cs typeface="Arial"/>
              </a:rPr>
              <a:t>Web3 Application</a:t>
            </a:r>
          </a:p>
        </p:txBody>
      </p:sp>
      <p:sp>
        <p:nvSpPr>
          <p:cNvPr id="17" name="Plaque 16">
            <a:extLst>
              <a:ext uri="{FF2B5EF4-FFF2-40B4-BE49-F238E27FC236}">
                <a16:creationId xmlns:a16="http://schemas.microsoft.com/office/drawing/2014/main" id="{FFF6868A-C882-8A76-88F4-971D17284EF5}"/>
              </a:ext>
            </a:extLst>
          </p:cNvPr>
          <p:cNvSpPr/>
          <p:nvPr/>
        </p:nvSpPr>
        <p:spPr>
          <a:xfrm>
            <a:off x="6276796" y="1774885"/>
            <a:ext cx="1930159" cy="916556"/>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10000"/>
                  </a:schemeClr>
                </a:solidFill>
                <a:cs typeface="Arial"/>
              </a:rPr>
              <a:t>IPFS peer to peer Network</a:t>
            </a:r>
            <a:endParaRPr lang="en-US">
              <a:solidFill>
                <a:schemeClr val="tx2">
                  <a:lumMod val="10000"/>
                </a:schemeClr>
              </a:solidFill>
              <a:cs typeface="Arial"/>
            </a:endParaRPr>
          </a:p>
        </p:txBody>
      </p:sp>
      <p:sp>
        <p:nvSpPr>
          <p:cNvPr id="18" name="Flowchart: Magnetic Disk 17">
            <a:extLst>
              <a:ext uri="{FF2B5EF4-FFF2-40B4-BE49-F238E27FC236}">
                <a16:creationId xmlns:a16="http://schemas.microsoft.com/office/drawing/2014/main" id="{10C0AB2E-0664-2DB1-00B5-948289BE7C01}"/>
              </a:ext>
            </a:extLst>
          </p:cNvPr>
          <p:cNvSpPr/>
          <p:nvPr/>
        </p:nvSpPr>
        <p:spPr>
          <a:xfrm>
            <a:off x="3853312" y="2769532"/>
            <a:ext cx="1994857" cy="23830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10000"/>
                  </a:schemeClr>
                </a:solidFill>
                <a:cs typeface="Arial"/>
              </a:rPr>
              <a:t>Use Hardat to deploy smart contracts to </a:t>
            </a:r>
            <a:r>
              <a:rPr lang="en-US" dirty="0" err="1">
                <a:solidFill>
                  <a:schemeClr val="tx2">
                    <a:lumMod val="10000"/>
                  </a:schemeClr>
                </a:solidFill>
                <a:cs typeface="Arial"/>
              </a:rPr>
              <a:t>mainnet,or</a:t>
            </a:r>
            <a:r>
              <a:rPr lang="en-US" dirty="0">
                <a:solidFill>
                  <a:schemeClr val="tx2">
                    <a:lumMod val="10000"/>
                  </a:schemeClr>
                </a:solidFill>
                <a:cs typeface="Arial"/>
              </a:rPr>
              <a:t> </a:t>
            </a:r>
            <a:r>
              <a:rPr lang="en-US" dirty="0" err="1">
                <a:solidFill>
                  <a:schemeClr val="tx2">
                    <a:lumMod val="10000"/>
                  </a:schemeClr>
                </a:solidFill>
                <a:cs typeface="Arial"/>
              </a:rPr>
              <a:t>testnet</a:t>
            </a:r>
            <a:endParaRPr lang="en-US" dirty="0">
              <a:solidFill>
                <a:schemeClr val="tx2">
                  <a:lumMod val="10000"/>
                </a:schemeClr>
              </a:solidFill>
              <a:cs typeface="Arial"/>
            </a:endParaRPr>
          </a:p>
        </p:txBody>
      </p:sp>
      <p:cxnSp>
        <p:nvCxnSpPr>
          <p:cNvPr id="19" name="Straight Arrow Connector 18">
            <a:extLst>
              <a:ext uri="{FF2B5EF4-FFF2-40B4-BE49-F238E27FC236}">
                <a16:creationId xmlns:a16="http://schemas.microsoft.com/office/drawing/2014/main" id="{F783BE15-9405-A1F3-35D1-71232B6D995D}"/>
              </a:ext>
            </a:extLst>
          </p:cNvPr>
          <p:cNvCxnSpPr/>
          <p:nvPr/>
        </p:nvCxnSpPr>
        <p:spPr>
          <a:xfrm>
            <a:off x="5505809" y="1381304"/>
            <a:ext cx="882051" cy="49386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92764D85-9AA1-05E3-5D96-E58A372850C1}"/>
              </a:ext>
            </a:extLst>
          </p:cNvPr>
          <p:cNvCxnSpPr>
            <a:cxnSpLocks/>
          </p:cNvCxnSpPr>
          <p:nvPr/>
        </p:nvCxnSpPr>
        <p:spPr>
          <a:xfrm flipH="1">
            <a:off x="3120606" y="1370521"/>
            <a:ext cx="498175" cy="65560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2" name="Straight Arrow Connector 21">
            <a:extLst>
              <a:ext uri="{FF2B5EF4-FFF2-40B4-BE49-F238E27FC236}">
                <a16:creationId xmlns:a16="http://schemas.microsoft.com/office/drawing/2014/main" id="{BE2C45F6-6623-9DF0-001C-C2588DA34307}"/>
              </a:ext>
            </a:extLst>
          </p:cNvPr>
          <p:cNvCxnSpPr>
            <a:cxnSpLocks/>
          </p:cNvCxnSpPr>
          <p:nvPr/>
        </p:nvCxnSpPr>
        <p:spPr>
          <a:xfrm flipH="1" flipV="1">
            <a:off x="3109821" y="2737808"/>
            <a:ext cx="918713" cy="606005"/>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633DAFCB-B4A0-2145-4467-7657462A501D}"/>
              </a:ext>
            </a:extLst>
          </p:cNvPr>
          <p:cNvCxnSpPr>
            <a:cxnSpLocks/>
          </p:cNvCxnSpPr>
          <p:nvPr/>
        </p:nvCxnSpPr>
        <p:spPr>
          <a:xfrm flipV="1">
            <a:off x="5689120" y="2619194"/>
            <a:ext cx="687957" cy="573656"/>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EEE7BBDE-D54F-21F9-FDC6-96C5B5280069}"/>
              </a:ext>
            </a:extLst>
          </p:cNvPr>
          <p:cNvCxnSpPr>
            <a:cxnSpLocks/>
          </p:cNvCxnSpPr>
          <p:nvPr/>
        </p:nvCxnSpPr>
        <p:spPr>
          <a:xfrm>
            <a:off x="3176677" y="2297860"/>
            <a:ext cx="3157267" cy="1941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25" name="Picture 25">
            <a:extLst>
              <a:ext uri="{FF2B5EF4-FFF2-40B4-BE49-F238E27FC236}">
                <a16:creationId xmlns:a16="http://schemas.microsoft.com/office/drawing/2014/main" id="{F49CA5B4-821A-1AAF-BD5A-752B9BFF99B9}"/>
              </a:ext>
            </a:extLst>
          </p:cNvPr>
          <p:cNvPicPr>
            <a:picLocks noChangeAspect="1"/>
          </p:cNvPicPr>
          <p:nvPr/>
        </p:nvPicPr>
        <p:blipFill>
          <a:blip r:embed="rId2"/>
          <a:stretch>
            <a:fillRect/>
          </a:stretch>
        </p:blipFill>
        <p:spPr>
          <a:xfrm>
            <a:off x="8275157" y="1740559"/>
            <a:ext cx="745646" cy="810524"/>
          </a:xfrm>
          <a:prstGeom prst="rect">
            <a:avLst/>
          </a:prstGeom>
        </p:spPr>
      </p:pic>
      <p:pic>
        <p:nvPicPr>
          <p:cNvPr id="26" name="Picture 26" descr="Icon&#10;&#10;Description automatically generated">
            <a:extLst>
              <a:ext uri="{FF2B5EF4-FFF2-40B4-BE49-F238E27FC236}">
                <a16:creationId xmlns:a16="http://schemas.microsoft.com/office/drawing/2014/main" id="{10B37D50-EBCA-B6A8-152A-4063B3FE5CA8}"/>
              </a:ext>
            </a:extLst>
          </p:cNvPr>
          <p:cNvPicPr>
            <a:picLocks noChangeAspect="1"/>
          </p:cNvPicPr>
          <p:nvPr/>
        </p:nvPicPr>
        <p:blipFill>
          <a:blip r:embed="rId3"/>
          <a:stretch>
            <a:fillRect/>
          </a:stretch>
        </p:blipFill>
        <p:spPr>
          <a:xfrm>
            <a:off x="1619430" y="1043976"/>
            <a:ext cx="1009650" cy="704850"/>
          </a:xfrm>
          <a:prstGeom prst="rect">
            <a:avLst/>
          </a:prstGeom>
        </p:spPr>
      </p:pic>
      <p:pic>
        <p:nvPicPr>
          <p:cNvPr id="27" name="Picture 27" descr="Icon&#10;&#10;Description automatically generated">
            <a:extLst>
              <a:ext uri="{FF2B5EF4-FFF2-40B4-BE49-F238E27FC236}">
                <a16:creationId xmlns:a16="http://schemas.microsoft.com/office/drawing/2014/main" id="{74C7BD59-ACB6-D80D-F6C1-4C317E333534}"/>
              </a:ext>
            </a:extLst>
          </p:cNvPr>
          <p:cNvPicPr>
            <a:picLocks noChangeAspect="1"/>
          </p:cNvPicPr>
          <p:nvPr/>
        </p:nvPicPr>
        <p:blipFill>
          <a:blip r:embed="rId4"/>
          <a:stretch>
            <a:fillRect/>
          </a:stretch>
        </p:blipFill>
        <p:spPr>
          <a:xfrm>
            <a:off x="4494901" y="146649"/>
            <a:ext cx="510037" cy="450731"/>
          </a:xfrm>
          <a:prstGeom prst="rect">
            <a:avLst/>
          </a:prstGeom>
        </p:spPr>
      </p:pic>
      <p:pic>
        <p:nvPicPr>
          <p:cNvPr id="28" name="Picture 28" descr="A picture containing text, businesscard, range hood, clipart&#10;&#10;Description automatically generated">
            <a:extLst>
              <a:ext uri="{FF2B5EF4-FFF2-40B4-BE49-F238E27FC236}">
                <a16:creationId xmlns:a16="http://schemas.microsoft.com/office/drawing/2014/main" id="{0177C1B6-43F4-5593-6758-6C357B44DCAD}"/>
              </a:ext>
            </a:extLst>
          </p:cNvPr>
          <p:cNvPicPr>
            <a:picLocks noChangeAspect="1"/>
          </p:cNvPicPr>
          <p:nvPr/>
        </p:nvPicPr>
        <p:blipFill>
          <a:blip r:embed="rId5"/>
          <a:stretch>
            <a:fillRect/>
          </a:stretch>
        </p:blipFill>
        <p:spPr>
          <a:xfrm>
            <a:off x="4686838" y="2688745"/>
            <a:ext cx="600615" cy="768830"/>
          </a:xfrm>
          <a:prstGeom prst="rect">
            <a:avLst/>
          </a:prstGeom>
        </p:spPr>
      </p:pic>
      <p:sp>
        <p:nvSpPr>
          <p:cNvPr id="29" name="TextBox 28">
            <a:extLst>
              <a:ext uri="{FF2B5EF4-FFF2-40B4-BE49-F238E27FC236}">
                <a16:creationId xmlns:a16="http://schemas.microsoft.com/office/drawing/2014/main" id="{42247F85-16C8-83F0-BB4D-BF1A19B64E54}"/>
              </a:ext>
            </a:extLst>
          </p:cNvPr>
          <p:cNvSpPr txBox="1"/>
          <p:nvPr/>
        </p:nvSpPr>
        <p:spPr>
          <a:xfrm>
            <a:off x="5750584" y="1281023"/>
            <a:ext cx="25167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Storing to image Data</a:t>
            </a:r>
          </a:p>
        </p:txBody>
      </p:sp>
      <p:sp>
        <p:nvSpPr>
          <p:cNvPr id="30" name="TextBox 29">
            <a:extLst>
              <a:ext uri="{FF2B5EF4-FFF2-40B4-BE49-F238E27FC236}">
                <a16:creationId xmlns:a16="http://schemas.microsoft.com/office/drawing/2014/main" id="{224455EF-54B8-6158-AE9B-B4EFED2C53B3}"/>
              </a:ext>
            </a:extLst>
          </p:cNvPr>
          <p:cNvSpPr txBox="1"/>
          <p:nvPr/>
        </p:nvSpPr>
        <p:spPr>
          <a:xfrm>
            <a:off x="3488846" y="1574860"/>
            <a:ext cx="18805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Storing image metadata and </a:t>
            </a:r>
            <a:r>
              <a:rPr lang="en-US"/>
              <a:t>URL to blockchain</a:t>
            </a:r>
          </a:p>
        </p:txBody>
      </p:sp>
      <p:pic>
        <p:nvPicPr>
          <p:cNvPr id="31" name="Picture 31">
            <a:extLst>
              <a:ext uri="{FF2B5EF4-FFF2-40B4-BE49-F238E27FC236}">
                <a16:creationId xmlns:a16="http://schemas.microsoft.com/office/drawing/2014/main" id="{FC1815F7-64B6-552F-9479-DF63C9D9DBC7}"/>
              </a:ext>
            </a:extLst>
          </p:cNvPr>
          <p:cNvPicPr>
            <a:picLocks noChangeAspect="1"/>
          </p:cNvPicPr>
          <p:nvPr/>
        </p:nvPicPr>
        <p:blipFill>
          <a:blip r:embed="rId6"/>
          <a:stretch>
            <a:fillRect/>
          </a:stretch>
        </p:blipFill>
        <p:spPr>
          <a:xfrm>
            <a:off x="5411458" y="1739840"/>
            <a:ext cx="499254" cy="466905"/>
          </a:xfrm>
          <a:prstGeom prst="rect">
            <a:avLst/>
          </a:prstGeom>
        </p:spPr>
      </p:pic>
      <p:sp>
        <p:nvSpPr>
          <p:cNvPr id="3" name="Plaque 2">
            <a:extLst>
              <a:ext uri="{FF2B5EF4-FFF2-40B4-BE49-F238E27FC236}">
                <a16:creationId xmlns:a16="http://schemas.microsoft.com/office/drawing/2014/main" id="{B2491DBC-527A-5C23-29C8-5EA904E4B0D0}"/>
              </a:ext>
            </a:extLst>
          </p:cNvPr>
          <p:cNvSpPr/>
          <p:nvPr/>
        </p:nvSpPr>
        <p:spPr>
          <a:xfrm>
            <a:off x="772065" y="1974371"/>
            <a:ext cx="2436960" cy="89499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4191C"/>
                </a:solidFill>
                <a:latin typeface="Arial"/>
              </a:rPr>
              <a:t>Using ether.js to Communicate with the smart contracts,using meta-mask</a:t>
            </a:r>
            <a:r>
              <a:rPr lang="en-US">
                <a:latin typeface="Arial"/>
                <a:ea typeface="Arial"/>
                <a:cs typeface="Arial"/>
              </a:rPr>
              <a:t>​</a:t>
            </a:r>
            <a:endParaRPr lang="en-US"/>
          </a:p>
        </p:txBody>
      </p:sp>
      <p:pic>
        <p:nvPicPr>
          <p:cNvPr id="4" name="Picture 4" descr="Diagram&#10;&#10;Description automatically generated">
            <a:extLst>
              <a:ext uri="{FF2B5EF4-FFF2-40B4-BE49-F238E27FC236}">
                <a16:creationId xmlns:a16="http://schemas.microsoft.com/office/drawing/2014/main" id="{3E19ED4C-4AAD-197A-E302-584177C87063}"/>
              </a:ext>
            </a:extLst>
          </p:cNvPr>
          <p:cNvPicPr>
            <a:picLocks noChangeAspect="1"/>
          </p:cNvPicPr>
          <p:nvPr/>
        </p:nvPicPr>
        <p:blipFill>
          <a:blip r:embed="rId7"/>
          <a:stretch>
            <a:fillRect/>
          </a:stretch>
        </p:blipFill>
        <p:spPr>
          <a:xfrm>
            <a:off x="4120910" y="4502000"/>
            <a:ext cx="1355067" cy="495840"/>
          </a:xfrm>
          <a:prstGeom prst="rect">
            <a:avLst/>
          </a:prstGeom>
        </p:spPr>
      </p:pic>
    </p:spTree>
    <p:extLst>
      <p:ext uri="{BB962C8B-B14F-4D97-AF65-F5344CB8AC3E}">
        <p14:creationId xmlns:p14="http://schemas.microsoft.com/office/powerpoint/2010/main" val="2593417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D3EABF-EAB3-FC0B-4609-06E4C0B8A05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19</a:t>
            </a:fld>
            <a:endParaRPr lang="en"/>
          </a:p>
        </p:txBody>
      </p:sp>
      <p:pic>
        <p:nvPicPr>
          <p:cNvPr id="4" name="Picture 4" descr="Graphical user interface&#10;&#10;Description automatically generated">
            <a:extLst>
              <a:ext uri="{FF2B5EF4-FFF2-40B4-BE49-F238E27FC236}">
                <a16:creationId xmlns:a16="http://schemas.microsoft.com/office/drawing/2014/main" id="{E122B11B-D05F-014B-BF17-2D6461614812}"/>
              </a:ext>
            </a:extLst>
          </p:cNvPr>
          <p:cNvPicPr>
            <a:picLocks noChangeAspect="1"/>
          </p:cNvPicPr>
          <p:nvPr/>
        </p:nvPicPr>
        <p:blipFill>
          <a:blip r:embed="rId2"/>
          <a:stretch>
            <a:fillRect/>
          </a:stretch>
        </p:blipFill>
        <p:spPr>
          <a:xfrm>
            <a:off x="-2156" y="-161"/>
            <a:ext cx="9148312" cy="5143824"/>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6B1615AA-9D77-B99D-D07A-EFF265869D52}"/>
                  </a:ext>
                </a:extLst>
              </p14:cNvPr>
              <p14:cNvContentPartPr/>
              <p14:nvPr/>
            </p14:nvContentPartPr>
            <p14:xfrm>
              <a:off x="111594" y="1143673"/>
              <a:ext cx="666749" cy="485774"/>
            </p14:xfrm>
          </p:contentPart>
        </mc:Choice>
        <mc:Fallback xmlns="">
          <p:pic>
            <p:nvPicPr>
              <p:cNvPr id="12" name="Ink 11">
                <a:extLst>
                  <a:ext uri="{FF2B5EF4-FFF2-40B4-BE49-F238E27FC236}">
                    <a16:creationId xmlns:a16="http://schemas.microsoft.com/office/drawing/2014/main" id="{6B1615AA-9D77-B99D-D07A-EFF265869D52}"/>
                  </a:ext>
                </a:extLst>
              </p:cNvPr>
              <p:cNvPicPr/>
              <p:nvPr/>
            </p:nvPicPr>
            <p:blipFill>
              <a:blip r:embed="rId4"/>
              <a:stretch>
                <a:fillRect/>
              </a:stretch>
            </p:blipFill>
            <p:spPr>
              <a:xfrm>
                <a:off x="76201" y="1108007"/>
                <a:ext cx="737893" cy="556750"/>
              </a:xfrm>
              <a:prstGeom prst="rect">
                <a:avLst/>
              </a:prstGeom>
            </p:spPr>
          </p:pic>
        </mc:Fallback>
      </mc:AlternateContent>
    </p:spTree>
    <p:extLst>
      <p:ext uri="{BB962C8B-B14F-4D97-AF65-F5344CB8AC3E}">
        <p14:creationId xmlns:p14="http://schemas.microsoft.com/office/powerpoint/2010/main" val="3183034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1120A7-3A6C-FBF5-C9B0-222C954EFCE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2</a:t>
            </a:fld>
            <a:endParaRPr lang="en"/>
          </a:p>
        </p:txBody>
      </p:sp>
      <p:pic>
        <p:nvPicPr>
          <p:cNvPr id="4" name="Picture 4" descr="Graphical user interface, website&#10;&#10;Description automatically generated">
            <a:extLst>
              <a:ext uri="{FF2B5EF4-FFF2-40B4-BE49-F238E27FC236}">
                <a16:creationId xmlns:a16="http://schemas.microsoft.com/office/drawing/2014/main" id="{2556CE8A-5982-0EB5-7A57-7CC905EA4900}"/>
              </a:ext>
            </a:extLst>
          </p:cNvPr>
          <p:cNvPicPr>
            <a:picLocks noChangeAspect="1"/>
          </p:cNvPicPr>
          <p:nvPr/>
        </p:nvPicPr>
        <p:blipFill>
          <a:blip r:embed="rId2"/>
          <a:stretch>
            <a:fillRect/>
          </a:stretch>
        </p:blipFill>
        <p:spPr>
          <a:xfrm>
            <a:off x="-2156" y="3076"/>
            <a:ext cx="9148313" cy="5137346"/>
          </a:xfrm>
          <a:prstGeom prst="rect">
            <a:avLst/>
          </a:prstGeom>
        </p:spPr>
      </p:pic>
    </p:spTree>
    <p:extLst>
      <p:ext uri="{BB962C8B-B14F-4D97-AF65-F5344CB8AC3E}">
        <p14:creationId xmlns:p14="http://schemas.microsoft.com/office/powerpoint/2010/main" val="184610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EEBE1F-26E6-F5DC-DF2D-77FB0B03974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20</a:t>
            </a:fld>
            <a:endParaRPr lang="en"/>
          </a:p>
        </p:txBody>
      </p:sp>
      <p:pic>
        <p:nvPicPr>
          <p:cNvPr id="4" name="Picture 4" descr="Graphical user interface, chart&#10;&#10;Description automatically generated">
            <a:extLst>
              <a:ext uri="{FF2B5EF4-FFF2-40B4-BE49-F238E27FC236}">
                <a16:creationId xmlns:a16="http://schemas.microsoft.com/office/drawing/2014/main" id="{6D390BC2-E0A1-9B9D-1393-F2A81B9BB209}"/>
              </a:ext>
            </a:extLst>
          </p:cNvPr>
          <p:cNvPicPr>
            <a:picLocks noChangeAspect="1"/>
          </p:cNvPicPr>
          <p:nvPr/>
        </p:nvPicPr>
        <p:blipFill>
          <a:blip r:embed="rId2"/>
          <a:stretch>
            <a:fillRect/>
          </a:stretch>
        </p:blipFill>
        <p:spPr>
          <a:xfrm>
            <a:off x="73325" y="34910"/>
            <a:ext cx="9040483" cy="5052113"/>
          </a:xfrm>
          <a:prstGeom prst="rect">
            <a:avLst/>
          </a:prstGeom>
        </p:spPr>
      </p:pic>
    </p:spTree>
    <p:extLst>
      <p:ext uri="{BB962C8B-B14F-4D97-AF65-F5344CB8AC3E}">
        <p14:creationId xmlns:p14="http://schemas.microsoft.com/office/powerpoint/2010/main" val="3158579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E01DC4-901E-3AAD-07C0-7EF1C7CCAC5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a:t>21</a:t>
            </a:fld>
            <a:endParaRPr lang="en"/>
          </a:p>
        </p:txBody>
      </p:sp>
      <p:pic>
        <p:nvPicPr>
          <p:cNvPr id="3" name="Picture 3" descr="Graphical user interface, text, application&#10;&#10;Description automatically generated">
            <a:extLst>
              <a:ext uri="{FF2B5EF4-FFF2-40B4-BE49-F238E27FC236}">
                <a16:creationId xmlns:a16="http://schemas.microsoft.com/office/drawing/2014/main" id="{61248B99-4483-1096-642C-F15834405545}"/>
              </a:ext>
            </a:extLst>
          </p:cNvPr>
          <p:cNvPicPr>
            <a:picLocks noChangeAspect="1"/>
          </p:cNvPicPr>
          <p:nvPr/>
        </p:nvPicPr>
        <p:blipFill>
          <a:blip r:embed="rId2"/>
          <a:stretch>
            <a:fillRect/>
          </a:stretch>
        </p:blipFill>
        <p:spPr>
          <a:xfrm>
            <a:off x="-2157" y="-163"/>
            <a:ext cx="9148313" cy="5143825"/>
          </a:xfrm>
          <a:prstGeom prst="rect">
            <a:avLst/>
          </a:prstGeom>
        </p:spPr>
      </p:pic>
    </p:spTree>
    <p:extLst>
      <p:ext uri="{BB962C8B-B14F-4D97-AF65-F5344CB8AC3E}">
        <p14:creationId xmlns:p14="http://schemas.microsoft.com/office/powerpoint/2010/main" val="2532262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3885062" y="175894"/>
            <a:ext cx="4864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dirty="0">
                <a:solidFill>
                  <a:srgbClr val="FF0000"/>
                </a:solidFill>
                <a:latin typeface="Algerian"/>
              </a:rPr>
              <a:t>Tech Stack</a:t>
            </a:r>
            <a:endParaRPr lang="en-US" b="1">
              <a:solidFill>
                <a:srgbClr val="FF0000"/>
              </a:solidFill>
              <a:latin typeface="Algerian"/>
            </a:endParaRPr>
          </a:p>
        </p:txBody>
      </p:sp>
      <p:sp>
        <p:nvSpPr>
          <p:cNvPr id="184" name="Google Shape;184;p22"/>
          <p:cNvSpPr txBox="1">
            <a:spLocks noGrp="1"/>
          </p:cNvSpPr>
          <p:nvPr>
            <p:ph type="body" idx="2"/>
          </p:nvPr>
        </p:nvSpPr>
        <p:spPr>
          <a:xfrm>
            <a:off x="3665483" y="866794"/>
            <a:ext cx="5178972" cy="3906781"/>
          </a:xfrm>
          <a:prstGeom prst="rect">
            <a:avLst/>
          </a:prstGeom>
        </p:spPr>
        <p:txBody>
          <a:bodyPr spcFirstLastPara="1" wrap="square" lIns="91425" tIns="91425" rIns="91425" bIns="91425" anchor="t" anchorCtr="0">
            <a:noAutofit/>
          </a:bodyPr>
          <a:lstStyle/>
          <a:p>
            <a:pPr marL="342900" indent="-342900"/>
            <a:r>
              <a:rPr lang="en-IN" sz="2400" b="1" dirty="0">
                <a:solidFill>
                  <a:schemeClr val="tx2">
                    <a:lumMod val="10000"/>
                  </a:schemeClr>
                </a:solidFill>
              </a:rPr>
              <a:t>React JS</a:t>
            </a:r>
          </a:p>
          <a:p>
            <a:pPr marL="342900" lvl="0" indent="-342900" algn="l" rtl="0">
              <a:spcBef>
                <a:spcPts val="600"/>
              </a:spcBef>
              <a:spcAft>
                <a:spcPts val="0"/>
              </a:spcAft>
            </a:pPr>
            <a:r>
              <a:rPr lang="en-IN" sz="2400" b="1" dirty="0">
                <a:solidFill>
                  <a:schemeClr val="tx2">
                    <a:lumMod val="10000"/>
                  </a:schemeClr>
                </a:solidFill>
              </a:rPr>
              <a:t>IPFS</a:t>
            </a:r>
          </a:p>
          <a:p>
            <a:pPr marL="342900" lvl="0" indent="-342900" algn="l" rtl="0">
              <a:spcBef>
                <a:spcPts val="600"/>
              </a:spcBef>
              <a:spcAft>
                <a:spcPts val="0"/>
              </a:spcAft>
            </a:pPr>
            <a:r>
              <a:rPr lang="en-IN" sz="2400" b="1" dirty="0">
                <a:solidFill>
                  <a:schemeClr val="tx2">
                    <a:lumMod val="10000"/>
                  </a:schemeClr>
                </a:solidFill>
              </a:rPr>
              <a:t>Solidity smart Contract</a:t>
            </a:r>
          </a:p>
          <a:p>
            <a:pPr marL="342900" lvl="0" indent="-342900" algn="l" rtl="0">
              <a:spcBef>
                <a:spcPts val="600"/>
              </a:spcBef>
              <a:spcAft>
                <a:spcPts val="0"/>
              </a:spcAft>
            </a:pPr>
            <a:r>
              <a:rPr lang="en-IN" sz="2400" b="1" dirty="0">
                <a:solidFill>
                  <a:schemeClr val="tx2">
                    <a:lumMod val="10000"/>
                  </a:schemeClr>
                </a:solidFill>
              </a:rPr>
              <a:t>Ethereum</a:t>
            </a:r>
          </a:p>
          <a:p>
            <a:pPr marL="342900" lvl="0" indent="-342900" algn="l" rtl="0">
              <a:spcBef>
                <a:spcPts val="600"/>
              </a:spcBef>
              <a:spcAft>
                <a:spcPts val="0"/>
              </a:spcAft>
            </a:pPr>
            <a:r>
              <a:rPr lang="en-IN" sz="2400" b="1" dirty="0">
                <a:solidFill>
                  <a:schemeClr val="tx2">
                    <a:lumMod val="10000"/>
                  </a:schemeClr>
                </a:solidFill>
              </a:rPr>
              <a:t>ESPB266 Arduino kit</a:t>
            </a:r>
          </a:p>
          <a:p>
            <a:pPr marL="342900" indent="-342900"/>
            <a:r>
              <a:rPr lang="en-IN" sz="2400" b="1" dirty="0">
                <a:solidFill>
                  <a:schemeClr val="tx2">
                    <a:lumMod val="10000"/>
                  </a:schemeClr>
                </a:solidFill>
              </a:rPr>
              <a:t>Azure IOT hub</a:t>
            </a:r>
          </a:p>
          <a:p>
            <a:pPr marL="342900" indent="-342900"/>
            <a:r>
              <a:rPr lang="en-IN" sz="2400" b="1" dirty="0">
                <a:solidFill>
                  <a:schemeClr val="tx2">
                    <a:lumMod val="10000"/>
                  </a:schemeClr>
                </a:solidFill>
              </a:rPr>
              <a:t>Meta Mask</a:t>
            </a:r>
          </a:p>
          <a:p>
            <a:pPr marL="342900" lvl="0" indent="-342900" algn="l" rtl="0">
              <a:spcBef>
                <a:spcPts val="600"/>
              </a:spcBef>
              <a:spcAft>
                <a:spcPts val="0"/>
              </a:spcAft>
            </a:pPr>
            <a:r>
              <a:rPr lang="en-IN" sz="2400" b="1" dirty="0">
                <a:solidFill>
                  <a:schemeClr val="tx2">
                    <a:lumMod val="10000"/>
                  </a:schemeClr>
                </a:solidFill>
              </a:rPr>
              <a:t>Ether.js</a:t>
            </a:r>
            <a:endParaRPr sz="2400" b="1">
              <a:solidFill>
                <a:schemeClr val="tx2">
                  <a:lumMod val="10000"/>
                </a:schemeClr>
              </a:solidFill>
            </a:endParaRPr>
          </a:p>
        </p:txBody>
      </p:sp>
      <p:sp>
        <p:nvSpPr>
          <p:cNvPr id="186" name="Google Shape;186;p2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pic>
        <p:nvPicPr>
          <p:cNvPr id="187" name="Google Shape;187;p22"/>
          <p:cNvPicPr preferRelativeResize="0"/>
          <p:nvPr/>
        </p:nvPicPr>
        <p:blipFill rotWithShape="1">
          <a:blip r:embed="rId3">
            <a:alphaModFix/>
          </a:blip>
          <a:srcRect l="28120" r="28120"/>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extLst>
      <p:ext uri="{BB962C8B-B14F-4D97-AF65-F5344CB8AC3E}">
        <p14:creationId xmlns:p14="http://schemas.microsoft.com/office/powerpoint/2010/main" val="1727349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4"/>
        <p:cNvGrpSpPr/>
        <p:nvPr/>
      </p:nvGrpSpPr>
      <p:grpSpPr>
        <a:xfrm>
          <a:off x="0" y="0"/>
          <a:ext cx="0" cy="0"/>
          <a:chOff x="0" y="0"/>
          <a:chExt cx="0" cy="0"/>
        </a:xfrm>
      </p:grpSpPr>
      <p:sp>
        <p:nvSpPr>
          <p:cNvPr id="575" name="Google Shape;575;p46"/>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rgbClr val="FFFFFF"/>
                </a:solidFill>
              </a:rPr>
              <a:t>23</a:t>
            </a:fld>
            <a:endParaRPr>
              <a:solidFill>
                <a:srgbClr val="FFFFFF"/>
              </a:solidFill>
            </a:endParaRPr>
          </a:p>
        </p:txBody>
      </p:sp>
      <p:sp>
        <p:nvSpPr>
          <p:cNvPr id="584" name="Google Shape;584;p46"/>
          <p:cNvSpPr txBox="1">
            <a:spLocks noGrp="1"/>
          </p:cNvSpPr>
          <p:nvPr>
            <p:ph type="title" idx="4294967295"/>
          </p:nvPr>
        </p:nvSpPr>
        <p:spPr>
          <a:xfrm>
            <a:off x="747470" y="2416462"/>
            <a:ext cx="7433400" cy="396300"/>
          </a:xfrm>
          <a:prstGeom prst="rect">
            <a:avLst/>
          </a:prstGeom>
        </p:spPr>
        <p:txBody>
          <a:bodyPr spcFirstLastPara="1" wrap="square" lIns="91425" tIns="91425" rIns="91425" bIns="91425" anchor="b" anchorCtr="0">
            <a:noAutofit/>
          </a:bodyPr>
          <a:lstStyle/>
          <a:p>
            <a:pPr algn="ctr"/>
            <a:r>
              <a:rPr lang="en" sz="4800" b="1" dirty="0">
                <a:solidFill>
                  <a:schemeClr val="accent3">
                    <a:lumMod val="75000"/>
                  </a:schemeClr>
                </a:solidFill>
                <a:latin typeface="Algerian"/>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8" name="Google Shape;11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dirty="0"/>
              <a:t>3</a:t>
            </a:fld>
            <a:endParaRPr dirty="0"/>
          </a:p>
        </p:txBody>
      </p:sp>
      <p:sp>
        <p:nvSpPr>
          <p:cNvPr id="114" name="Google Shape;114;p15"/>
          <p:cNvSpPr txBox="1">
            <a:spLocks noGrp="1"/>
          </p:cNvSpPr>
          <p:nvPr>
            <p:ph type="title" idx="4294967295"/>
          </p:nvPr>
        </p:nvSpPr>
        <p:spPr>
          <a:xfrm>
            <a:off x="409755" y="-144732"/>
            <a:ext cx="9890125" cy="690563"/>
          </a:xfrm>
          <a:prstGeom prst="rect">
            <a:avLst/>
          </a:prstGeom>
        </p:spPr>
        <p:txBody>
          <a:bodyPr spcFirstLastPara="1" wrap="square" lIns="91425" tIns="91425" rIns="91425" bIns="91425" anchor="b" anchorCtr="0">
            <a:noAutofit/>
          </a:bodyPr>
          <a:lstStyle/>
          <a:p>
            <a:r>
              <a:rPr lang="en-IN" sz="2400" b="1" dirty="0">
                <a:solidFill>
                  <a:srgbClr val="FF0000"/>
                </a:solidFill>
                <a:latin typeface="Algerian"/>
              </a:rPr>
              <a:t>Problem Statement - Sustainability (Green Tech)</a:t>
            </a:r>
            <a:endParaRPr lang="en-US" sz="2400" b="1">
              <a:solidFill>
                <a:srgbClr val="FF0000"/>
              </a:solidFill>
              <a:latin typeface="Algerian"/>
            </a:endParaRPr>
          </a:p>
        </p:txBody>
      </p:sp>
      <p:sp>
        <p:nvSpPr>
          <p:cNvPr id="115" name="Google Shape;115;p15"/>
          <p:cNvSpPr txBox="1">
            <a:spLocks noGrp="1"/>
          </p:cNvSpPr>
          <p:nvPr>
            <p:ph type="body" idx="4294967295"/>
          </p:nvPr>
        </p:nvSpPr>
        <p:spPr>
          <a:xfrm>
            <a:off x="168216" y="541188"/>
            <a:ext cx="8878736" cy="3751802"/>
          </a:xfrm>
          <a:prstGeom prst="rect">
            <a:avLst/>
          </a:prstGeom>
        </p:spPr>
        <p:txBody>
          <a:bodyPr spcFirstLastPara="1" wrap="square" lIns="91425" tIns="91425" rIns="91425" bIns="91425" anchor="t" anchorCtr="0">
            <a:noAutofit/>
          </a:bodyPr>
          <a:lstStyle/>
          <a:p>
            <a:pPr marL="0" indent="0">
              <a:buNone/>
            </a:pPr>
            <a:r>
              <a:rPr lang="en-US" sz="2000" b="1" dirty="0">
                <a:solidFill>
                  <a:schemeClr val="tx2">
                    <a:lumMod val="10000"/>
                  </a:schemeClr>
                </a:solidFill>
              </a:rPr>
              <a:t>The United States Environmental Protection Agency (EPA) estimates that 10% of CO2 is emitted by the Agri sector. On one hand, Agri companies have sustainable products and services to offer to the growers. On the other hand, without proper economic incentives, farmers are reluctant to adopt sustainable practices.</a:t>
            </a:r>
            <a:endParaRPr lang="en-US" sz="2000" dirty="0">
              <a:solidFill>
                <a:schemeClr val="tx2">
                  <a:lumMod val="10000"/>
                </a:schemeClr>
              </a:solidFill>
            </a:endParaRPr>
          </a:p>
          <a:p>
            <a:pPr marL="0" indent="0">
              <a:buNone/>
            </a:pPr>
            <a:r>
              <a:rPr lang="en-US" sz="2000" b="1" dirty="0">
                <a:solidFill>
                  <a:schemeClr val="tx2">
                    <a:lumMod val="10000"/>
                  </a:schemeClr>
                </a:solidFill>
              </a:rPr>
              <a:t> Centralized platform business models have so far not succeeded in creating economic value for the farmers, even while the demand for a voluntary carbon market is increasing. What technologies and business models can enable financially incentivize farmers for implementing climate-smart practices? What are the ways the buyer has proof of authenticity? In what ways the participants including investors can derive economic value ?</a:t>
            </a:r>
            <a:endParaRPr lang="en-US" sz="2000">
              <a:solidFill>
                <a:schemeClr val="tx2">
                  <a:lumMod val="10000"/>
                </a:schemeClr>
              </a:solidFill>
            </a:endParaRPr>
          </a:p>
          <a:p>
            <a:pPr marL="0" indent="0">
              <a:buNone/>
            </a:pPr>
            <a:endParaRPr lang="en-US" sz="2000" b="1" dirty="0">
              <a:solidFill>
                <a:schemeClr val="tx2">
                  <a:lumMod val="1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8" name="Google Shape;118;p1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pic>
        <p:nvPicPr>
          <p:cNvPr id="4" name="Picture 4">
            <a:extLst>
              <a:ext uri="{FF2B5EF4-FFF2-40B4-BE49-F238E27FC236}">
                <a16:creationId xmlns:a16="http://schemas.microsoft.com/office/drawing/2014/main" id="{7B1C172B-B6F7-35B7-2B74-8817B5EAD1F3}"/>
              </a:ext>
            </a:extLst>
          </p:cNvPr>
          <p:cNvPicPr>
            <a:picLocks noChangeAspect="1"/>
          </p:cNvPicPr>
          <p:nvPr/>
        </p:nvPicPr>
        <p:blipFill>
          <a:blip r:embed="rId3"/>
          <a:stretch>
            <a:fillRect/>
          </a:stretch>
        </p:blipFill>
        <p:spPr>
          <a:xfrm>
            <a:off x="73326" y="70348"/>
            <a:ext cx="8997349" cy="501358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B8BB053-8D7F-A14E-C0FC-92C1366AB2E0}"/>
                  </a:ext>
                </a:extLst>
              </p14:cNvPr>
              <p14:cNvContentPartPr/>
              <p14:nvPr/>
            </p14:nvContentPartPr>
            <p14:xfrm>
              <a:off x="3953846" y="4000499"/>
              <a:ext cx="9525" cy="9525"/>
            </p14:xfrm>
          </p:contentPart>
        </mc:Choice>
        <mc:Fallback xmlns="">
          <p:pic>
            <p:nvPicPr>
              <p:cNvPr id="5" name="Ink 4">
                <a:extLst>
                  <a:ext uri="{FF2B5EF4-FFF2-40B4-BE49-F238E27FC236}">
                    <a16:creationId xmlns:a16="http://schemas.microsoft.com/office/drawing/2014/main" id="{AB8BB053-8D7F-A14E-C0FC-92C1366AB2E0}"/>
                  </a:ext>
                </a:extLst>
              </p:cNvPr>
              <p:cNvPicPr/>
              <p:nvPr/>
            </p:nvPicPr>
            <p:blipFill>
              <a:blip r:embed="rId5"/>
              <a:stretch>
                <a:fillRect/>
              </a:stretch>
            </p:blipFill>
            <p:spPr>
              <a:xfrm>
                <a:off x="2525096" y="1152524"/>
                <a:ext cx="2857500"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23F638E-754C-7DD5-84D2-94FCB714B5CB}"/>
                  </a:ext>
                </a:extLst>
              </p14:cNvPr>
              <p14:cNvContentPartPr/>
              <p14:nvPr/>
            </p14:nvContentPartPr>
            <p14:xfrm>
              <a:off x="3977173" y="3906684"/>
              <a:ext cx="485774" cy="38100"/>
            </p14:xfrm>
          </p:contentPart>
        </mc:Choice>
        <mc:Fallback xmlns="">
          <p:pic>
            <p:nvPicPr>
              <p:cNvPr id="6" name="Ink 5">
                <a:extLst>
                  <a:ext uri="{FF2B5EF4-FFF2-40B4-BE49-F238E27FC236}">
                    <a16:creationId xmlns:a16="http://schemas.microsoft.com/office/drawing/2014/main" id="{523F638E-754C-7DD5-84D2-94FCB714B5CB}"/>
                  </a:ext>
                </a:extLst>
              </p:cNvPr>
              <p:cNvPicPr/>
              <p:nvPr/>
            </p:nvPicPr>
            <p:blipFill>
              <a:blip r:embed="rId7"/>
              <a:stretch>
                <a:fillRect/>
              </a:stretch>
            </p:blipFill>
            <p:spPr>
              <a:xfrm>
                <a:off x="3923674" y="3792384"/>
                <a:ext cx="592416" cy="26631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D428832-3531-49A6-032B-53747C236F5C}"/>
                  </a:ext>
                </a:extLst>
              </p14:cNvPr>
              <p14:cNvContentPartPr/>
              <p14:nvPr/>
            </p14:nvContentPartPr>
            <p14:xfrm>
              <a:off x="4093805" y="3907193"/>
              <a:ext cx="9525" cy="9525"/>
            </p14:xfrm>
          </p:contentPart>
        </mc:Choice>
        <mc:Fallback xmlns="">
          <p:pic>
            <p:nvPicPr>
              <p:cNvPr id="7" name="Ink 6">
                <a:extLst>
                  <a:ext uri="{FF2B5EF4-FFF2-40B4-BE49-F238E27FC236}">
                    <a16:creationId xmlns:a16="http://schemas.microsoft.com/office/drawing/2014/main" id="{5D428832-3531-49A6-032B-53747C236F5C}"/>
                  </a:ext>
                </a:extLst>
              </p:cNvPr>
              <p:cNvPicPr/>
              <p:nvPr/>
            </p:nvPicPr>
            <p:blipFill>
              <a:blip r:embed="rId5"/>
              <a:stretch>
                <a:fillRect/>
              </a:stretch>
            </p:blipFill>
            <p:spPr>
              <a:xfrm>
                <a:off x="2674580" y="1049693"/>
                <a:ext cx="2857500"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78FE6B-C4E3-B072-FC9A-E7D5E34753AD}"/>
                  </a:ext>
                </a:extLst>
              </p14:cNvPr>
              <p14:cNvContentPartPr/>
              <p14:nvPr/>
            </p14:nvContentPartPr>
            <p14:xfrm>
              <a:off x="4035655" y="3767234"/>
              <a:ext cx="504825" cy="228600"/>
            </p14:xfrm>
          </p:contentPart>
        </mc:Choice>
        <mc:Fallback xmlns="">
          <p:pic>
            <p:nvPicPr>
              <p:cNvPr id="8" name="Ink 7">
                <a:extLst>
                  <a:ext uri="{FF2B5EF4-FFF2-40B4-BE49-F238E27FC236}">
                    <a16:creationId xmlns:a16="http://schemas.microsoft.com/office/drawing/2014/main" id="{1E78FE6B-C4E3-B072-FC9A-E7D5E34753AD}"/>
                  </a:ext>
                </a:extLst>
              </p:cNvPr>
              <p:cNvPicPr/>
              <p:nvPr/>
            </p:nvPicPr>
            <p:blipFill>
              <a:blip r:embed="rId10"/>
              <a:stretch>
                <a:fillRect/>
              </a:stretch>
            </p:blipFill>
            <p:spPr>
              <a:xfrm>
                <a:off x="4018024" y="3749538"/>
                <a:ext cx="540447" cy="26435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8D6EB15-9C07-CD4D-4221-83A7CEC9B2DA}"/>
                  </a:ext>
                </a:extLst>
              </p14:cNvPr>
              <p14:cNvContentPartPr/>
              <p14:nvPr/>
            </p14:nvContentPartPr>
            <p14:xfrm>
              <a:off x="3953328" y="3763671"/>
              <a:ext cx="704850" cy="333374"/>
            </p14:xfrm>
          </p:contentPart>
        </mc:Choice>
        <mc:Fallback xmlns="">
          <p:pic>
            <p:nvPicPr>
              <p:cNvPr id="9" name="Ink 8">
                <a:extLst>
                  <a:ext uri="{FF2B5EF4-FFF2-40B4-BE49-F238E27FC236}">
                    <a16:creationId xmlns:a16="http://schemas.microsoft.com/office/drawing/2014/main" id="{D8D6EB15-9C07-CD4D-4221-83A7CEC9B2DA}"/>
                  </a:ext>
                </a:extLst>
              </p:cNvPr>
              <p:cNvPicPr/>
              <p:nvPr/>
            </p:nvPicPr>
            <p:blipFill>
              <a:blip r:embed="rId12"/>
              <a:stretch>
                <a:fillRect/>
              </a:stretch>
            </p:blipFill>
            <p:spPr>
              <a:xfrm>
                <a:off x="3890530" y="3700961"/>
                <a:ext cx="830806" cy="45915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675DC69-23B2-91CF-AF49-4BFAD10CC8E3}"/>
                  </a:ext>
                </a:extLst>
              </p14:cNvPr>
              <p14:cNvContentPartPr/>
              <p14:nvPr/>
            </p14:nvContentPartPr>
            <p14:xfrm>
              <a:off x="4923136" y="3742051"/>
              <a:ext cx="171449" cy="695325"/>
            </p14:xfrm>
          </p:contentPart>
        </mc:Choice>
        <mc:Fallback xmlns="">
          <p:pic>
            <p:nvPicPr>
              <p:cNvPr id="10" name="Ink 9">
                <a:extLst>
                  <a:ext uri="{FF2B5EF4-FFF2-40B4-BE49-F238E27FC236}">
                    <a16:creationId xmlns:a16="http://schemas.microsoft.com/office/drawing/2014/main" id="{C675DC69-23B2-91CF-AF49-4BFAD10CC8E3}"/>
                  </a:ext>
                </a:extLst>
              </p:cNvPr>
              <p:cNvPicPr/>
              <p:nvPr/>
            </p:nvPicPr>
            <p:blipFill>
              <a:blip r:embed="rId14"/>
              <a:stretch>
                <a:fillRect/>
              </a:stretch>
            </p:blipFill>
            <p:spPr>
              <a:xfrm>
                <a:off x="4861779" y="3679751"/>
                <a:ext cx="293812" cy="820283"/>
              </a:xfrm>
              <a:prstGeom prst="rect">
                <a:avLst/>
              </a:prstGeom>
            </p:spPr>
          </p:pic>
        </mc:Fallback>
      </mc:AlternateContent>
    </p:spTree>
    <p:extLst>
      <p:ext uri="{BB962C8B-B14F-4D97-AF65-F5344CB8AC3E}">
        <p14:creationId xmlns:p14="http://schemas.microsoft.com/office/powerpoint/2010/main" val="1878623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6" name="Google Shape;186;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182" name="Google Shape;182;p22"/>
          <p:cNvSpPr txBox="1">
            <a:spLocks noGrp="1"/>
          </p:cNvSpPr>
          <p:nvPr>
            <p:ph type="title" idx="4294967295"/>
          </p:nvPr>
        </p:nvSpPr>
        <p:spPr>
          <a:xfrm>
            <a:off x="2887304" y="262477"/>
            <a:ext cx="4865687" cy="6905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000" b="1" dirty="0">
                <a:solidFill>
                  <a:srgbClr val="FF0000"/>
                </a:solidFill>
                <a:latin typeface="Algerian"/>
              </a:rPr>
              <a:t>Solution</a:t>
            </a:r>
            <a:endParaRPr lang="en-US" sz="4000" b="1">
              <a:solidFill>
                <a:srgbClr val="FF0000"/>
              </a:solidFill>
              <a:latin typeface="Algerian"/>
            </a:endParaRPr>
          </a:p>
        </p:txBody>
      </p:sp>
      <p:sp>
        <p:nvSpPr>
          <p:cNvPr id="184" name="Google Shape;184;p22"/>
          <p:cNvSpPr txBox="1">
            <a:spLocks noGrp="1"/>
          </p:cNvSpPr>
          <p:nvPr>
            <p:ph type="body" idx="4294967295"/>
          </p:nvPr>
        </p:nvSpPr>
        <p:spPr>
          <a:xfrm>
            <a:off x="72337" y="899124"/>
            <a:ext cx="9071663" cy="4078617"/>
          </a:xfrm>
          <a:prstGeom prst="rect">
            <a:avLst/>
          </a:prstGeom>
        </p:spPr>
        <p:txBody>
          <a:bodyPr spcFirstLastPara="1" wrap="square" lIns="91425" tIns="91425" rIns="91425" bIns="91425" anchor="t" anchorCtr="0">
            <a:noAutofit/>
          </a:bodyPr>
          <a:lstStyle/>
          <a:p>
            <a:pPr marL="0" indent="0">
              <a:buNone/>
            </a:pPr>
            <a:r>
              <a:rPr lang="en-US" sz="2000" b="1" dirty="0">
                <a:solidFill>
                  <a:schemeClr val="tx2">
                    <a:lumMod val="10000"/>
                  </a:schemeClr>
                </a:solidFill>
              </a:rPr>
              <a:t>An Agricultural Supply Chain tracks a farm product from the farmer to the consumer.</a:t>
            </a:r>
            <a:r>
              <a:rPr lang="en-US" sz="2000" b="1" dirty="0">
                <a:solidFill>
                  <a:srgbClr val="484F56"/>
                </a:solidFill>
              </a:rPr>
              <a:t> </a:t>
            </a:r>
            <a:r>
              <a:rPr lang="en-IN" sz="2000" b="1" dirty="0">
                <a:solidFill>
                  <a:schemeClr val="tx2">
                    <a:lumMod val="10000"/>
                  </a:schemeClr>
                </a:solidFill>
              </a:rPr>
              <a:t>Agri Block</a:t>
            </a:r>
            <a:r>
              <a:rPr lang="en-US" sz="2000" b="1" dirty="0">
                <a:solidFill>
                  <a:schemeClr val="tx2">
                    <a:lumMod val="10000"/>
                  </a:schemeClr>
                </a:solidFill>
              </a:rPr>
              <a:t> is an NFT application Based on Ethereum Blockchain written in Solidity Smart Contract, and using the power of React Frontend, and ether.js to interact with the Smart Contract present in the Ethereum Blockchain, a user can register as a Framer inn the application, with all relevant information, Upload &amp; Mint (In IPFs), buy and Sell NFT, in the Agri Block NFT marketplace. The Industries then, can buy those NFT from market place granting them carbon credits, and also investing money in farmers so that they can adopt more sustainable framing practices.</a:t>
            </a:r>
            <a:r>
              <a:rPr lang="en-US" sz="2000" dirty="0">
                <a:solidFill>
                  <a:schemeClr val="accent6">
                    <a:lumMod val="10000"/>
                  </a:schemeClr>
                </a:solidFill>
              </a:rPr>
              <a:t> </a:t>
            </a:r>
            <a:r>
              <a:rPr lang="en-US" sz="2000" b="1" dirty="0">
                <a:solidFill>
                  <a:schemeClr val="accent6">
                    <a:lumMod val="10000"/>
                  </a:schemeClr>
                </a:solidFill>
              </a:rPr>
              <a:t>and a win-win situation for all, the Air Quality verification is done using IOT devices, thus acting as a verification mechanism to ensure, that money is invested by farmers to adopt more sustainable farming methods.</a:t>
            </a:r>
          </a:p>
          <a:p>
            <a:pPr marL="0" indent="0">
              <a:buNone/>
            </a:pPr>
            <a:endParaRPr lang="en-US" sz="2000" b="1" dirty="0">
              <a:solidFill>
                <a:schemeClr val="tx2">
                  <a:lumMod val="10000"/>
                </a:schemeClr>
              </a:solidFill>
            </a:endParaRPr>
          </a:p>
          <a:p>
            <a:pPr marL="0" indent="0">
              <a:buNone/>
            </a:pPr>
            <a:endParaRPr lang="en-US" sz="2000" dirty="0"/>
          </a:p>
          <a:p>
            <a:pPr marL="0" indent="0">
              <a:buNone/>
            </a:pPr>
            <a:endParaRPr lang="en-US" sz="2000" dirty="0">
              <a:solidFill>
                <a:schemeClr val="tx2">
                  <a:lumMod val="1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8" name="Google Shape;118;p1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pic>
        <p:nvPicPr>
          <p:cNvPr id="119" name="Google Shape;119;p15"/>
          <p:cNvPicPr preferRelativeResize="0"/>
          <p:nvPr/>
        </p:nvPicPr>
        <p:blipFill rotWithShape="1">
          <a:blip r:embed="rId3">
            <a:alphaModFix/>
          </a:blip>
          <a:srcRect l="6329" r="44411"/>
          <a:stretch/>
        </p:blipFill>
        <p:spPr>
          <a:xfrm>
            <a:off x="523197" y="424318"/>
            <a:ext cx="1749091" cy="2663023"/>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pic>
        <p:nvPicPr>
          <p:cNvPr id="2" name="Picture 2" descr="Graphical user interface&#10;&#10;Description automatically generated">
            <a:extLst>
              <a:ext uri="{FF2B5EF4-FFF2-40B4-BE49-F238E27FC236}">
                <a16:creationId xmlns:a16="http://schemas.microsoft.com/office/drawing/2014/main" id="{FC0295AC-D664-536F-C2EE-B0DFDB988D65}"/>
              </a:ext>
            </a:extLst>
          </p:cNvPr>
          <p:cNvPicPr>
            <a:picLocks noChangeAspect="1"/>
          </p:cNvPicPr>
          <p:nvPr/>
        </p:nvPicPr>
        <p:blipFill>
          <a:blip r:embed="rId4"/>
          <a:stretch>
            <a:fillRect/>
          </a:stretch>
        </p:blipFill>
        <p:spPr>
          <a:xfrm>
            <a:off x="-2157" y="3276"/>
            <a:ext cx="9148313" cy="5083033"/>
          </a:xfrm>
          <a:prstGeom prst="rect">
            <a:avLst/>
          </a:prstGeom>
        </p:spPr>
      </p:pic>
    </p:spTree>
    <p:extLst>
      <p:ext uri="{BB962C8B-B14F-4D97-AF65-F5344CB8AC3E}">
        <p14:creationId xmlns:p14="http://schemas.microsoft.com/office/powerpoint/2010/main" val="295109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3885062" y="175894"/>
            <a:ext cx="4864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dirty="0">
                <a:solidFill>
                  <a:srgbClr val="FF0000"/>
                </a:solidFill>
                <a:latin typeface="Algerian"/>
              </a:rPr>
              <a:t>Features</a:t>
            </a:r>
            <a:endParaRPr lang="en-US" b="1">
              <a:solidFill>
                <a:srgbClr val="FF0000"/>
              </a:solidFill>
              <a:latin typeface="Algerian"/>
            </a:endParaRPr>
          </a:p>
        </p:txBody>
      </p:sp>
      <p:sp>
        <p:nvSpPr>
          <p:cNvPr id="184" name="Google Shape;184;p22"/>
          <p:cNvSpPr txBox="1">
            <a:spLocks noGrp="1"/>
          </p:cNvSpPr>
          <p:nvPr>
            <p:ph type="body" idx="2"/>
          </p:nvPr>
        </p:nvSpPr>
        <p:spPr>
          <a:xfrm>
            <a:off x="3665483" y="866794"/>
            <a:ext cx="5178972" cy="390678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000" b="1" dirty="0">
                <a:solidFill>
                  <a:schemeClr val="tx2">
                    <a:lumMod val="10000"/>
                  </a:schemeClr>
                </a:solidFill>
              </a:rPr>
              <a:t>1.Farmer Registration.</a:t>
            </a:r>
          </a:p>
          <a:p>
            <a:pPr marL="0" lvl="0" indent="0" algn="l" rtl="0">
              <a:spcBef>
                <a:spcPts val="600"/>
              </a:spcBef>
              <a:spcAft>
                <a:spcPts val="0"/>
              </a:spcAft>
              <a:buNone/>
            </a:pPr>
            <a:endParaRPr lang="en-US" sz="2000" b="1" dirty="0">
              <a:solidFill>
                <a:schemeClr val="tx2">
                  <a:lumMod val="10000"/>
                </a:schemeClr>
              </a:solidFill>
            </a:endParaRPr>
          </a:p>
          <a:p>
            <a:pPr marL="0" lvl="0" indent="0" algn="l" rtl="0">
              <a:spcBef>
                <a:spcPts val="600"/>
              </a:spcBef>
              <a:spcAft>
                <a:spcPts val="0"/>
              </a:spcAft>
              <a:buNone/>
            </a:pPr>
            <a:r>
              <a:rPr lang="en-US" sz="2000" b="1" dirty="0">
                <a:solidFill>
                  <a:schemeClr val="tx2">
                    <a:lumMod val="10000"/>
                  </a:schemeClr>
                </a:solidFill>
              </a:rPr>
              <a:t>2.Mint NFT for Carbon Credits using Verification from IoT Data to prove sustainable farming practice is adopted.</a:t>
            </a:r>
          </a:p>
          <a:p>
            <a:pPr marL="0" lvl="0" indent="0" algn="l" rtl="0">
              <a:spcBef>
                <a:spcPts val="600"/>
              </a:spcBef>
              <a:spcAft>
                <a:spcPts val="0"/>
              </a:spcAft>
              <a:buNone/>
            </a:pPr>
            <a:endParaRPr lang="en-US" sz="2000" b="1" dirty="0">
              <a:solidFill>
                <a:schemeClr val="tx2">
                  <a:lumMod val="10000"/>
                </a:schemeClr>
              </a:solidFill>
            </a:endParaRPr>
          </a:p>
          <a:p>
            <a:pPr marL="0" lvl="0" indent="0" algn="l" rtl="0">
              <a:spcBef>
                <a:spcPts val="600"/>
              </a:spcBef>
              <a:spcAft>
                <a:spcPts val="0"/>
              </a:spcAft>
              <a:buNone/>
            </a:pPr>
            <a:r>
              <a:rPr lang="en-US" sz="2000" b="1" dirty="0">
                <a:solidFill>
                  <a:schemeClr val="tx2">
                    <a:lumMod val="10000"/>
                  </a:schemeClr>
                </a:solidFill>
              </a:rPr>
              <a:t>3.IoT Device data is Directly streamed to NFT for verification using Device ID and Azure IoT Hub.</a:t>
            </a:r>
          </a:p>
          <a:p>
            <a:pPr marL="0" lvl="0" indent="0" algn="l" rtl="0">
              <a:spcBef>
                <a:spcPts val="600"/>
              </a:spcBef>
              <a:spcAft>
                <a:spcPts val="0"/>
              </a:spcAft>
              <a:buNone/>
            </a:pPr>
            <a:endParaRPr sz="2000" b="1" dirty="0">
              <a:solidFill>
                <a:schemeClr val="tx2">
                  <a:lumMod val="10000"/>
                </a:schemeClr>
              </a:solidFill>
            </a:endParaRPr>
          </a:p>
        </p:txBody>
      </p:sp>
      <p:sp>
        <p:nvSpPr>
          <p:cNvPr id="186" name="Google Shape;186;p2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pic>
        <p:nvPicPr>
          <p:cNvPr id="187" name="Google Shape;187;p22"/>
          <p:cNvPicPr preferRelativeResize="0"/>
          <p:nvPr/>
        </p:nvPicPr>
        <p:blipFill rotWithShape="1">
          <a:blip r:embed="rId3">
            <a:alphaModFix/>
          </a:blip>
          <a:srcRect l="28120" r="28120"/>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extLst>
      <p:ext uri="{BB962C8B-B14F-4D97-AF65-F5344CB8AC3E}">
        <p14:creationId xmlns:p14="http://schemas.microsoft.com/office/powerpoint/2010/main" val="2769787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4" name="Google Shape;184;p22"/>
          <p:cNvSpPr txBox="1">
            <a:spLocks noGrp="1"/>
          </p:cNvSpPr>
          <p:nvPr>
            <p:ph type="body" idx="2"/>
          </p:nvPr>
        </p:nvSpPr>
        <p:spPr>
          <a:xfrm>
            <a:off x="3665483" y="397798"/>
            <a:ext cx="5178972" cy="437577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000" b="1" dirty="0">
                <a:solidFill>
                  <a:schemeClr val="tx2">
                    <a:lumMod val="10000"/>
                  </a:schemeClr>
                </a:solidFill>
              </a:rPr>
              <a:t>4.User Dashboard to view all the NFT Minted, sold, and Purchased.</a:t>
            </a:r>
          </a:p>
          <a:p>
            <a:pPr marL="0" lvl="0" indent="0" algn="l" rtl="0">
              <a:spcBef>
                <a:spcPts val="600"/>
              </a:spcBef>
              <a:spcAft>
                <a:spcPts val="0"/>
              </a:spcAft>
              <a:buNone/>
            </a:pPr>
            <a:r>
              <a:rPr lang="en-US" sz="2000" b="1" dirty="0">
                <a:solidFill>
                  <a:schemeClr val="tx2">
                    <a:lumMod val="10000"/>
                  </a:schemeClr>
                </a:solidFill>
              </a:rPr>
              <a:t>5.Customer/ Industries can buy NFT carbon credits to meet their ESG Goals, and remain Carbon neutral companies.</a:t>
            </a:r>
          </a:p>
          <a:p>
            <a:pPr marL="0" lvl="0" indent="0" algn="l" rtl="0">
              <a:spcBef>
                <a:spcPts val="600"/>
              </a:spcBef>
              <a:spcAft>
                <a:spcPts val="0"/>
              </a:spcAft>
              <a:buNone/>
            </a:pPr>
            <a:r>
              <a:rPr lang="en-US" sz="2000" b="1" dirty="0">
                <a:solidFill>
                  <a:schemeClr val="tx2">
                    <a:lumMod val="10000"/>
                  </a:schemeClr>
                </a:solidFill>
              </a:rPr>
              <a:t>6.Money in form of Cryptocurrency is directly transferred to farmers without commission and middlemen, so they can invest the money in adopting more sustainable farming methods.</a:t>
            </a:r>
            <a:endParaRPr sz="2000" b="1">
              <a:solidFill>
                <a:schemeClr val="tx2">
                  <a:lumMod val="10000"/>
                </a:schemeClr>
              </a:solidFill>
            </a:endParaRPr>
          </a:p>
        </p:txBody>
      </p:sp>
      <p:sp>
        <p:nvSpPr>
          <p:cNvPr id="186" name="Google Shape;186;p2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pic>
        <p:nvPicPr>
          <p:cNvPr id="187" name="Google Shape;187;p22"/>
          <p:cNvPicPr preferRelativeResize="0"/>
          <p:nvPr/>
        </p:nvPicPr>
        <p:blipFill rotWithShape="1">
          <a:blip r:embed="rId3">
            <a:alphaModFix/>
          </a:blip>
          <a:srcRect l="28120" r="28120"/>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E7B92B6-2515-A66A-755C-80366C1EEA3E}"/>
                  </a:ext>
                </a:extLst>
              </p14:cNvPr>
              <p14:cNvContentPartPr/>
              <p14:nvPr/>
            </p14:nvContentPartPr>
            <p14:xfrm>
              <a:off x="-1842795" y="443203"/>
              <a:ext cx="9525" cy="9525"/>
            </p14:xfrm>
          </p:contentPart>
        </mc:Choice>
        <mc:Fallback xmlns="">
          <p:pic>
            <p:nvPicPr>
              <p:cNvPr id="2" name="Ink 1">
                <a:extLst>
                  <a:ext uri="{FF2B5EF4-FFF2-40B4-BE49-F238E27FC236}">
                    <a16:creationId xmlns:a16="http://schemas.microsoft.com/office/drawing/2014/main" id="{1E7B92B6-2515-A66A-755C-80366C1EEA3E}"/>
                  </a:ext>
                </a:extLst>
              </p:cNvPr>
              <p:cNvPicPr/>
              <p:nvPr/>
            </p:nvPicPr>
            <p:blipFill>
              <a:blip r:embed="rId5"/>
              <a:stretch>
                <a:fillRect/>
              </a:stretch>
            </p:blipFill>
            <p:spPr>
              <a:xfrm>
                <a:off x="-3509670" y="-1223672"/>
                <a:ext cx="3333750" cy="3333750"/>
              </a:xfrm>
              <a:prstGeom prst="rect">
                <a:avLst/>
              </a:prstGeom>
            </p:spPr>
          </p:pic>
        </mc:Fallback>
      </mc:AlternateContent>
    </p:spTree>
    <p:extLst>
      <p:ext uri="{BB962C8B-B14F-4D97-AF65-F5344CB8AC3E}">
        <p14:creationId xmlns:p14="http://schemas.microsoft.com/office/powerpoint/2010/main" val="390230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9"/>
        <p:cNvGrpSpPr/>
        <p:nvPr/>
      </p:nvGrpSpPr>
      <p:grpSpPr>
        <a:xfrm>
          <a:off x="0" y="0"/>
          <a:ext cx="0" cy="0"/>
          <a:chOff x="0" y="0"/>
          <a:chExt cx="0" cy="0"/>
        </a:xfrm>
      </p:grpSpPr>
      <p:sp>
        <p:nvSpPr>
          <p:cNvPr id="450" name="Google Shape;450;p4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rgbClr val="FFFFFF"/>
                </a:solidFill>
              </a:rPr>
              <a:t>9</a:t>
            </a:fld>
            <a:endParaRPr>
              <a:solidFill>
                <a:srgbClr val="FFFFFF"/>
              </a:solidFill>
            </a:endParaRPr>
          </a:p>
        </p:txBody>
      </p:sp>
      <p:sp>
        <p:nvSpPr>
          <p:cNvPr id="451" name="Google Shape;451;p41"/>
          <p:cNvSpPr/>
          <p:nvPr/>
        </p:nvSpPr>
        <p:spPr>
          <a:xfrm>
            <a:off x="0" y="2142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41"/>
          <p:cNvSpPr/>
          <p:nvPr/>
        </p:nvSpPr>
        <p:spPr>
          <a:xfrm>
            <a:off x="0" y="2142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53" name="Google Shape;453;p41"/>
          <p:cNvGrpSpPr/>
          <p:nvPr/>
        </p:nvGrpSpPr>
        <p:grpSpPr>
          <a:xfrm>
            <a:off x="1786339" y="1474801"/>
            <a:ext cx="473400" cy="473400"/>
            <a:chOff x="1786339" y="1703401"/>
            <a:chExt cx="473400" cy="473400"/>
          </a:xfrm>
        </p:grpSpPr>
        <p:sp>
          <p:nvSpPr>
            <p:cNvPr id="454" name="Google Shape;454;p41"/>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55" name="Google Shape;455;p41"/>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1</a:t>
              </a:r>
              <a:endParaRPr sz="600">
                <a:solidFill>
                  <a:schemeClr val="dk2"/>
                </a:solidFill>
                <a:latin typeface="Pontano Sans"/>
                <a:ea typeface="Pontano Sans"/>
                <a:cs typeface="Pontano Sans"/>
                <a:sym typeface="Pontano Sans"/>
              </a:endParaRPr>
            </a:p>
          </p:txBody>
        </p:sp>
      </p:grpSp>
      <p:grpSp>
        <p:nvGrpSpPr>
          <p:cNvPr id="456" name="Google Shape;456;p41"/>
          <p:cNvGrpSpPr/>
          <p:nvPr/>
        </p:nvGrpSpPr>
        <p:grpSpPr>
          <a:xfrm>
            <a:off x="3814414" y="1474801"/>
            <a:ext cx="473400" cy="473400"/>
            <a:chOff x="3814414" y="1703401"/>
            <a:chExt cx="473400" cy="473400"/>
          </a:xfrm>
        </p:grpSpPr>
        <p:sp>
          <p:nvSpPr>
            <p:cNvPr id="457" name="Google Shape;457;p41"/>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58" name="Google Shape;458;p41"/>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3</a:t>
              </a:r>
              <a:endParaRPr sz="600">
                <a:solidFill>
                  <a:schemeClr val="dk2"/>
                </a:solidFill>
                <a:latin typeface="Pontano Sans"/>
                <a:ea typeface="Pontano Sans"/>
                <a:cs typeface="Pontano Sans"/>
                <a:sym typeface="Pontano Sans"/>
              </a:endParaRPr>
            </a:p>
          </p:txBody>
        </p:sp>
      </p:grpSp>
      <p:grpSp>
        <p:nvGrpSpPr>
          <p:cNvPr id="459" name="Google Shape;459;p41"/>
          <p:cNvGrpSpPr/>
          <p:nvPr/>
        </p:nvGrpSpPr>
        <p:grpSpPr>
          <a:xfrm>
            <a:off x="5842489" y="1474801"/>
            <a:ext cx="473400" cy="473400"/>
            <a:chOff x="5842489" y="1703401"/>
            <a:chExt cx="473400" cy="473400"/>
          </a:xfrm>
        </p:grpSpPr>
        <p:sp>
          <p:nvSpPr>
            <p:cNvPr id="460" name="Google Shape;460;p41"/>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61" name="Google Shape;461;p41"/>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5</a:t>
              </a:r>
              <a:endParaRPr sz="600">
                <a:solidFill>
                  <a:schemeClr val="dk2"/>
                </a:solidFill>
                <a:latin typeface="Pontano Sans"/>
                <a:ea typeface="Pontano Sans"/>
                <a:cs typeface="Pontano Sans"/>
                <a:sym typeface="Pontano Sans"/>
              </a:endParaRPr>
            </a:p>
          </p:txBody>
        </p:sp>
      </p:grpSp>
      <p:grpSp>
        <p:nvGrpSpPr>
          <p:cNvPr id="462" name="Google Shape;462;p41"/>
          <p:cNvGrpSpPr/>
          <p:nvPr/>
        </p:nvGrpSpPr>
        <p:grpSpPr>
          <a:xfrm>
            <a:off x="6880814" y="3347700"/>
            <a:ext cx="473400" cy="473400"/>
            <a:chOff x="6880814" y="3576300"/>
            <a:chExt cx="473400" cy="473400"/>
          </a:xfrm>
        </p:grpSpPr>
        <p:sp>
          <p:nvSpPr>
            <p:cNvPr id="463" name="Google Shape;463;p41"/>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64" name="Google Shape;464;p41"/>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6</a:t>
              </a:r>
              <a:endParaRPr sz="600">
                <a:solidFill>
                  <a:schemeClr val="dk2"/>
                </a:solidFill>
                <a:latin typeface="Pontano Sans"/>
                <a:ea typeface="Pontano Sans"/>
                <a:cs typeface="Pontano Sans"/>
                <a:sym typeface="Pontano Sans"/>
              </a:endParaRPr>
            </a:p>
          </p:txBody>
        </p:sp>
      </p:grpSp>
      <p:grpSp>
        <p:nvGrpSpPr>
          <p:cNvPr id="465" name="Google Shape;465;p41"/>
          <p:cNvGrpSpPr/>
          <p:nvPr/>
        </p:nvGrpSpPr>
        <p:grpSpPr>
          <a:xfrm>
            <a:off x="4852739" y="3347700"/>
            <a:ext cx="473400" cy="473400"/>
            <a:chOff x="4852739" y="3576300"/>
            <a:chExt cx="473400" cy="473400"/>
          </a:xfrm>
        </p:grpSpPr>
        <p:sp>
          <p:nvSpPr>
            <p:cNvPr id="466" name="Google Shape;466;p41"/>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67" name="Google Shape;467;p41"/>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4</a:t>
              </a:r>
              <a:endParaRPr sz="600">
                <a:solidFill>
                  <a:schemeClr val="dk2"/>
                </a:solidFill>
                <a:latin typeface="Pontano Sans"/>
                <a:ea typeface="Pontano Sans"/>
                <a:cs typeface="Pontano Sans"/>
                <a:sym typeface="Pontano Sans"/>
              </a:endParaRPr>
            </a:p>
          </p:txBody>
        </p:sp>
      </p:grpSp>
      <p:grpSp>
        <p:nvGrpSpPr>
          <p:cNvPr id="468" name="Google Shape;468;p41"/>
          <p:cNvGrpSpPr/>
          <p:nvPr/>
        </p:nvGrpSpPr>
        <p:grpSpPr>
          <a:xfrm>
            <a:off x="2824664" y="3347700"/>
            <a:ext cx="473400" cy="473400"/>
            <a:chOff x="2824664" y="3576300"/>
            <a:chExt cx="473400" cy="473400"/>
          </a:xfrm>
        </p:grpSpPr>
        <p:sp>
          <p:nvSpPr>
            <p:cNvPr id="469" name="Google Shape;469;p41"/>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70" name="Google Shape;470;p41"/>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2</a:t>
              </a:r>
              <a:endParaRPr sz="600">
                <a:solidFill>
                  <a:schemeClr val="dk2"/>
                </a:solidFill>
                <a:latin typeface="Pontano Sans"/>
                <a:ea typeface="Pontano Sans"/>
                <a:cs typeface="Pontano Sans"/>
                <a:sym typeface="Pontano Sans"/>
              </a:endParaRPr>
            </a:p>
          </p:txBody>
        </p:sp>
      </p:grpSp>
      <p:sp>
        <p:nvSpPr>
          <p:cNvPr id="471" name="Google Shape;471;p41"/>
          <p:cNvSpPr txBox="1"/>
          <p:nvPr/>
        </p:nvSpPr>
        <p:spPr>
          <a:xfrm>
            <a:off x="1379850" y="927500"/>
            <a:ext cx="1599107" cy="554966"/>
          </a:xfrm>
          <a:prstGeom prst="rect">
            <a:avLst/>
          </a:prstGeom>
          <a:noFill/>
          <a:ln>
            <a:noFill/>
          </a:ln>
        </p:spPr>
        <p:txBody>
          <a:bodyPr spcFirstLastPara="1" wrap="square" lIns="0" tIns="0" rIns="0" bIns="0" anchor="b" anchorCtr="0">
            <a:noAutofit/>
          </a:bodyPr>
          <a:lstStyle/>
          <a:p>
            <a:r>
              <a:rPr lang="en-US" sz="1200" b="1" dirty="0">
                <a:ea typeface="Pontano Sans"/>
              </a:rPr>
              <a:t>Farmer Registration.</a:t>
            </a:r>
            <a:endParaRPr lang="en" sz="1200" b="1">
              <a:ea typeface="Pontano Sans"/>
            </a:endParaRPr>
          </a:p>
          <a:p>
            <a:pPr algn="ctr"/>
            <a:endParaRPr lang="en" sz="1200" b="1" dirty="0">
              <a:solidFill>
                <a:schemeClr val="dk2"/>
              </a:solidFill>
              <a:latin typeface="Pontano Sans"/>
              <a:ea typeface="Pontano Sans"/>
              <a:cs typeface="Pontano Sans"/>
            </a:endParaRPr>
          </a:p>
        </p:txBody>
      </p:sp>
      <p:sp>
        <p:nvSpPr>
          <p:cNvPr id="472" name="Google Shape;472;p41"/>
          <p:cNvSpPr txBox="1"/>
          <p:nvPr/>
        </p:nvSpPr>
        <p:spPr>
          <a:xfrm>
            <a:off x="3377205" y="927500"/>
            <a:ext cx="1286400" cy="533400"/>
          </a:xfrm>
          <a:prstGeom prst="rect">
            <a:avLst/>
          </a:prstGeom>
          <a:noFill/>
          <a:ln>
            <a:noFill/>
          </a:ln>
        </p:spPr>
        <p:txBody>
          <a:bodyPr spcFirstLastPara="1" wrap="square" lIns="0" tIns="0" rIns="0" bIns="0" anchor="b" anchorCtr="0">
            <a:noAutofit/>
          </a:bodyPr>
          <a:lstStyle/>
          <a:p>
            <a:pPr algn="ctr"/>
            <a:r>
              <a:rPr lang="en-US" sz="1200" b="1" dirty="0">
                <a:sym typeface="Pontano Sans"/>
              </a:rPr>
              <a:t>Carbon Credits using Verification from IoT Data</a:t>
            </a:r>
            <a:endParaRPr lang="en-US" sz="1200" b="1"/>
          </a:p>
        </p:txBody>
      </p:sp>
      <p:sp>
        <p:nvSpPr>
          <p:cNvPr id="473" name="Google Shape;473;p41"/>
          <p:cNvSpPr txBox="1"/>
          <p:nvPr/>
        </p:nvSpPr>
        <p:spPr>
          <a:xfrm>
            <a:off x="5436010" y="927500"/>
            <a:ext cx="1760852" cy="554966"/>
          </a:xfrm>
          <a:prstGeom prst="rect">
            <a:avLst/>
          </a:prstGeom>
          <a:noFill/>
          <a:ln>
            <a:noFill/>
          </a:ln>
        </p:spPr>
        <p:txBody>
          <a:bodyPr spcFirstLastPara="1" wrap="square" lIns="0" tIns="0" rIns="0" bIns="0" anchor="b" anchorCtr="0">
            <a:noAutofit/>
          </a:bodyPr>
          <a:lstStyle/>
          <a:p>
            <a:r>
              <a:rPr lang="en-US" sz="1100" b="1" dirty="0">
                <a:ea typeface="Pontano Sans"/>
                <a:sym typeface="Pontano Sans"/>
              </a:rPr>
              <a:t> Device ID verification using Azure IoT Hub.</a:t>
            </a:r>
            <a:endParaRPr lang="en" sz="1100">
              <a:ea typeface="Pontano Sans"/>
            </a:endParaRPr>
          </a:p>
          <a:p>
            <a:pPr marL="0" marR="0" lvl="0" indent="0" algn="ctr">
              <a:lnSpc>
                <a:spcPct val="100000"/>
              </a:lnSpc>
              <a:spcBef>
                <a:spcPts val="0"/>
              </a:spcBef>
              <a:spcAft>
                <a:spcPts val="0"/>
              </a:spcAft>
              <a:buNone/>
            </a:pPr>
            <a:endParaRPr lang="en" sz="1100" dirty="0">
              <a:solidFill>
                <a:schemeClr val="dk2"/>
              </a:solidFill>
              <a:latin typeface="Pontano Sans"/>
              <a:ea typeface="Pontano Sans"/>
              <a:cs typeface="Pontano Sans"/>
            </a:endParaRPr>
          </a:p>
        </p:txBody>
      </p:sp>
      <p:sp>
        <p:nvSpPr>
          <p:cNvPr id="474" name="Google Shape;474;p41"/>
          <p:cNvSpPr txBox="1"/>
          <p:nvPr/>
        </p:nvSpPr>
        <p:spPr>
          <a:xfrm>
            <a:off x="2083901" y="3835000"/>
            <a:ext cx="1890249" cy="619664"/>
          </a:xfrm>
          <a:prstGeom prst="rect">
            <a:avLst/>
          </a:prstGeom>
          <a:noFill/>
          <a:ln>
            <a:noFill/>
          </a:ln>
        </p:spPr>
        <p:txBody>
          <a:bodyPr spcFirstLastPara="1" wrap="square" lIns="0" tIns="0" rIns="0" bIns="0" anchor="t" anchorCtr="0">
            <a:noAutofit/>
          </a:bodyPr>
          <a:lstStyle/>
          <a:p>
            <a:r>
              <a:rPr lang="en-US" sz="1200" b="1" dirty="0">
                <a:ea typeface="Pontano Sans"/>
              </a:rPr>
              <a:t>Create NFT  Using Given Data</a:t>
            </a:r>
            <a:endParaRPr lang="en" sz="1200" b="1">
              <a:ea typeface="Pontano Sans"/>
            </a:endParaRPr>
          </a:p>
          <a:p>
            <a:pPr marL="0" marR="0" lvl="0" indent="0" algn="ctr">
              <a:lnSpc>
                <a:spcPct val="100000"/>
              </a:lnSpc>
              <a:spcBef>
                <a:spcPts val="0"/>
              </a:spcBef>
              <a:spcAft>
                <a:spcPts val="0"/>
              </a:spcAft>
              <a:buNone/>
            </a:pPr>
            <a:endParaRPr lang="en" sz="1200" b="1" dirty="0">
              <a:solidFill>
                <a:schemeClr val="dk2"/>
              </a:solidFill>
              <a:latin typeface="Pontano Sans"/>
              <a:ea typeface="Pontano Sans"/>
              <a:cs typeface="Pontano Sans"/>
            </a:endParaRPr>
          </a:p>
        </p:txBody>
      </p:sp>
      <p:sp>
        <p:nvSpPr>
          <p:cNvPr id="475" name="Google Shape;475;p41"/>
          <p:cNvSpPr txBox="1"/>
          <p:nvPr/>
        </p:nvSpPr>
        <p:spPr>
          <a:xfrm>
            <a:off x="4446255" y="3835000"/>
            <a:ext cx="1286400" cy="533400"/>
          </a:xfrm>
          <a:prstGeom prst="rect">
            <a:avLst/>
          </a:prstGeom>
          <a:noFill/>
          <a:ln>
            <a:noFill/>
          </a:ln>
        </p:spPr>
        <p:txBody>
          <a:bodyPr spcFirstLastPara="1" wrap="square" lIns="0" tIns="0" rIns="0" bIns="0" anchor="t" anchorCtr="0">
            <a:noAutofit/>
          </a:bodyPr>
          <a:lstStyle/>
          <a:p>
            <a:pPr algn="ctr"/>
            <a:r>
              <a:rPr lang="en-US" b="1" dirty="0">
                <a:ea typeface="Pontano Sans"/>
                <a:sym typeface="Pontano Sans"/>
              </a:rPr>
              <a:t>IoT Device data is Directly streamed to NFT</a:t>
            </a:r>
            <a:endParaRPr lang="en-US"/>
          </a:p>
        </p:txBody>
      </p:sp>
      <p:sp>
        <p:nvSpPr>
          <p:cNvPr id="476" name="Google Shape;476;p41"/>
          <p:cNvSpPr txBox="1"/>
          <p:nvPr/>
        </p:nvSpPr>
        <p:spPr>
          <a:xfrm>
            <a:off x="6474335" y="3824217"/>
            <a:ext cx="2051994" cy="544183"/>
          </a:xfrm>
          <a:prstGeom prst="rect">
            <a:avLst/>
          </a:prstGeom>
          <a:noFill/>
          <a:ln>
            <a:noFill/>
          </a:ln>
        </p:spPr>
        <p:txBody>
          <a:bodyPr spcFirstLastPara="1" wrap="square" lIns="0" tIns="0" rIns="0" bIns="0" anchor="t" anchorCtr="0">
            <a:noAutofit/>
          </a:bodyPr>
          <a:lstStyle/>
          <a:p>
            <a:pPr algn="ctr"/>
            <a:r>
              <a:rPr lang="en-US" sz="1200" b="1" dirty="0">
                <a:ea typeface="Pontano Sans"/>
                <a:sym typeface="Pontano Sans"/>
              </a:rPr>
              <a:t>Money in form of Cryptocurrency is directly transferred to farmers without commission</a:t>
            </a:r>
            <a:endParaRPr lang="en-US" sz="1200"/>
          </a:p>
        </p:txBody>
      </p:sp>
      <p:sp>
        <p:nvSpPr>
          <p:cNvPr id="477" name="Google Shape;477;p41"/>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solidFill>
                  <a:srgbClr val="FF0000"/>
                </a:solidFill>
                <a:latin typeface="Algerian"/>
              </a:rPr>
              <a:t>Roadmap</a:t>
            </a:r>
            <a:endParaRPr lang="en-US" sz="2800" b="1">
              <a:solidFill>
                <a:srgbClr val="FF0000"/>
              </a:solidFill>
              <a:latin typeface="Algerian"/>
            </a:endParaRPr>
          </a:p>
        </p:txBody>
      </p:sp>
    </p:spTree>
  </p:cSld>
  <p:clrMapOvr>
    <a:masterClrMapping/>
  </p:clrMapOvr>
</p:sld>
</file>

<file path=ppt/theme/theme1.xml><?xml version="1.0" encoding="utf-8"?>
<a:theme xmlns:a="http://schemas.openxmlformats.org/drawingml/2006/main" name="Solanio template">
  <a:themeElements>
    <a:clrScheme name="Custom 347">
      <a:dk1>
        <a:srgbClr val="484F56"/>
      </a:dk1>
      <a:lt1>
        <a:srgbClr val="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1790</Words>
  <Application>Microsoft Office PowerPoint</Application>
  <PresentationFormat>On-screen Show (16:9)</PresentationFormat>
  <Paragraphs>386</Paragraphs>
  <Slides>23</Slides>
  <Notes>11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Solanio template</vt:lpstr>
      <vt:lpstr>PowerPoint Presentation</vt:lpstr>
      <vt:lpstr>PowerPoint Presentation</vt:lpstr>
      <vt:lpstr>Problem Statement - Sustainability (Green Tech)</vt:lpstr>
      <vt:lpstr>PowerPoint Presentation</vt:lpstr>
      <vt:lpstr>Solution</vt:lpstr>
      <vt:lpstr>PowerPoint Presentation</vt:lpstr>
      <vt:lpstr>Features</vt:lpstr>
      <vt:lpstr>PowerPoint Presentation</vt:lpstr>
      <vt:lpstr>Roadmap</vt:lpstr>
      <vt:lpstr>Implementation</vt:lpstr>
      <vt:lpstr>User Registration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Stack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ASTHA VERMA</cp:lastModifiedBy>
  <cp:revision>621</cp:revision>
  <dcterms:modified xsi:type="dcterms:W3CDTF">2022-07-23T03:58:41Z</dcterms:modified>
</cp:coreProperties>
</file>